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14"/>
  </p:notesMasterIdLst>
  <p:handoutMasterIdLst>
    <p:handoutMasterId r:id="rId15"/>
  </p:handoutMasterIdLst>
  <p:sldIdLst>
    <p:sldId id="273" r:id="rId2"/>
    <p:sldId id="260" r:id="rId3"/>
    <p:sldId id="262" r:id="rId4"/>
    <p:sldId id="263" r:id="rId5"/>
    <p:sldId id="264" r:id="rId6"/>
    <p:sldId id="265" r:id="rId7"/>
    <p:sldId id="266" r:id="rId8"/>
    <p:sldId id="267" r:id="rId9"/>
    <p:sldId id="268" r:id="rId10"/>
    <p:sldId id="271" r:id="rId11"/>
    <p:sldId id="269" r:id="rId12"/>
    <p:sldId id="270" r:id="rId13"/>
  </p:sldIdLst>
  <p:sldSz cx="12192000" cy="6858000"/>
  <p:notesSz cx="6858000" cy="9737725"/>
  <p:defaultTextStyle>
    <a:defPPr>
      <a:defRPr lang="nl-NL"/>
    </a:defPPr>
    <a:lvl1pPr algn="l" rtl="0" eaLnBrk="0" fontAlgn="base" hangingPunct="0">
      <a:spcBef>
        <a:spcPct val="0"/>
      </a:spcBef>
      <a:spcAft>
        <a:spcPct val="0"/>
      </a:spcAft>
      <a:defRPr sz="3000" kern="1200">
        <a:solidFill>
          <a:srgbClr val="60255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sz="3000" kern="1200">
        <a:solidFill>
          <a:srgbClr val="602559"/>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sz="3000" kern="1200">
        <a:solidFill>
          <a:srgbClr val="602559"/>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sz="3000" kern="1200">
        <a:solidFill>
          <a:srgbClr val="602559"/>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sz="3000" kern="1200">
        <a:solidFill>
          <a:srgbClr val="602559"/>
        </a:solidFill>
        <a:latin typeface="Calibri" panose="020F0502020204030204" pitchFamily="34" charset="0"/>
        <a:ea typeface="+mn-ea"/>
        <a:cs typeface="Arial" panose="020B0604020202020204" pitchFamily="34" charset="0"/>
      </a:defRPr>
    </a:lvl5pPr>
    <a:lvl6pPr marL="2286000" algn="l" defTabSz="914400" rtl="0" eaLnBrk="1" latinLnBrk="0" hangingPunct="1">
      <a:defRPr sz="3000" kern="1200">
        <a:solidFill>
          <a:srgbClr val="602559"/>
        </a:solidFill>
        <a:latin typeface="Calibri" panose="020F0502020204030204" pitchFamily="34" charset="0"/>
        <a:ea typeface="+mn-ea"/>
        <a:cs typeface="Arial" panose="020B0604020202020204" pitchFamily="34" charset="0"/>
      </a:defRPr>
    </a:lvl6pPr>
    <a:lvl7pPr marL="2743200" algn="l" defTabSz="914400" rtl="0" eaLnBrk="1" latinLnBrk="0" hangingPunct="1">
      <a:defRPr sz="3000" kern="1200">
        <a:solidFill>
          <a:srgbClr val="602559"/>
        </a:solidFill>
        <a:latin typeface="Calibri" panose="020F0502020204030204" pitchFamily="34" charset="0"/>
        <a:ea typeface="+mn-ea"/>
        <a:cs typeface="Arial" panose="020B0604020202020204" pitchFamily="34" charset="0"/>
      </a:defRPr>
    </a:lvl7pPr>
    <a:lvl8pPr marL="3200400" algn="l" defTabSz="914400" rtl="0" eaLnBrk="1" latinLnBrk="0" hangingPunct="1">
      <a:defRPr sz="3000" kern="1200">
        <a:solidFill>
          <a:srgbClr val="602559"/>
        </a:solidFill>
        <a:latin typeface="Calibri" panose="020F0502020204030204" pitchFamily="34" charset="0"/>
        <a:ea typeface="+mn-ea"/>
        <a:cs typeface="Arial" panose="020B0604020202020204" pitchFamily="34" charset="0"/>
      </a:defRPr>
    </a:lvl8pPr>
    <a:lvl9pPr marL="3657600" algn="l" defTabSz="914400" rtl="0" eaLnBrk="1" latinLnBrk="0" hangingPunct="1">
      <a:defRPr sz="3000" kern="1200">
        <a:solidFill>
          <a:srgbClr val="602559"/>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vette hiemstra" initials="yh" lastIdx="4" clrIdx="0">
    <p:extLst>
      <p:ext uri="{19B8F6BF-5375-455C-9EA6-DF929625EA0E}">
        <p15:presenceInfo xmlns:p15="http://schemas.microsoft.com/office/powerpoint/2012/main" userId="47c5f7f414893c6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664"/>
    <a:srgbClr val="2A363F"/>
    <a:srgbClr val="B45318"/>
    <a:srgbClr val="DEC332"/>
    <a:srgbClr val="71AFC2"/>
    <a:srgbClr val="AA3E14"/>
    <a:srgbClr val="AC3101"/>
    <a:srgbClr val="8D2902"/>
    <a:srgbClr val="DF4F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28" autoAdjust="0"/>
  </p:normalViewPr>
  <p:slideViewPr>
    <p:cSldViewPr>
      <p:cViewPr varScale="1">
        <p:scale>
          <a:sx n="62" d="100"/>
          <a:sy n="62" d="100"/>
        </p:scale>
        <p:origin x="804" y="56"/>
      </p:cViewPr>
      <p:guideLst>
        <p:guide orient="horz" pos="2160"/>
        <p:guide pos="384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588"/>
            <a:ext cx="2971800" cy="487363"/>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l" eaLnBrk="0" hangingPunct="0">
              <a:spcBef>
                <a:spcPct val="0"/>
              </a:spcBef>
              <a:buSzTx/>
              <a:buFontTx/>
              <a:buNone/>
              <a:defRPr sz="1200">
                <a:solidFill>
                  <a:schemeClr val="tx1"/>
                </a:solidFill>
                <a:latin typeface="Times New Roman" pitchFamily="18" charset="0"/>
                <a:cs typeface="+mn-cs"/>
              </a:defRPr>
            </a:lvl1pPr>
          </a:lstStyle>
          <a:p>
            <a:pPr>
              <a:defRPr/>
            </a:pPr>
            <a:r>
              <a:rPr lang="nl-NL"/>
              <a:t>Nima-A - Marketing</a:t>
            </a:r>
          </a:p>
        </p:txBody>
      </p:sp>
      <p:sp>
        <p:nvSpPr>
          <p:cNvPr id="3075" name="Rectangle 3"/>
          <p:cNvSpPr>
            <a:spLocks noGrp="1" noChangeArrowheads="1"/>
          </p:cNvSpPr>
          <p:nvPr>
            <p:ph type="dt" sz="quarter" idx="1"/>
          </p:nvPr>
        </p:nvSpPr>
        <p:spPr bwMode="auto">
          <a:xfrm>
            <a:off x="3886200" y="-1588"/>
            <a:ext cx="2971800" cy="487363"/>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eaLnBrk="0" hangingPunct="0">
              <a:spcBef>
                <a:spcPct val="0"/>
              </a:spcBef>
              <a:buSzTx/>
              <a:buFontTx/>
              <a:buNone/>
              <a:defRPr sz="1200">
                <a:solidFill>
                  <a:schemeClr val="tx1"/>
                </a:solidFill>
                <a:latin typeface="Times New Roman" pitchFamily="18" charset="0"/>
                <a:cs typeface="+mn-cs"/>
              </a:defRPr>
            </a:lvl1pPr>
          </a:lstStyle>
          <a:p>
            <a:pPr>
              <a:defRPr/>
            </a:pPr>
            <a:endParaRPr lang="nl-NL"/>
          </a:p>
        </p:txBody>
      </p:sp>
      <p:sp>
        <p:nvSpPr>
          <p:cNvPr id="3076" name="Rectangle 4"/>
          <p:cNvSpPr>
            <a:spLocks noGrp="1" noChangeArrowheads="1"/>
          </p:cNvSpPr>
          <p:nvPr>
            <p:ph type="ftr" sz="quarter" idx="2"/>
          </p:nvPr>
        </p:nvSpPr>
        <p:spPr bwMode="auto">
          <a:xfrm>
            <a:off x="0" y="9250363"/>
            <a:ext cx="2971800" cy="487362"/>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l" eaLnBrk="0" hangingPunct="0">
              <a:spcBef>
                <a:spcPct val="0"/>
              </a:spcBef>
              <a:buSzTx/>
              <a:buFontTx/>
              <a:buNone/>
              <a:defRPr sz="1200">
                <a:solidFill>
                  <a:schemeClr val="tx1"/>
                </a:solidFill>
                <a:latin typeface="Times New Roman" pitchFamily="18" charset="0"/>
                <a:cs typeface="+mn-cs"/>
              </a:defRPr>
            </a:lvl1pPr>
          </a:lstStyle>
          <a:p>
            <a:pPr>
              <a:defRPr/>
            </a:pPr>
            <a:endParaRPr lang="nl-NL"/>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050"/>
          <p:cNvSpPr>
            <a:spLocks noGrp="1" noChangeArrowheads="1"/>
          </p:cNvSpPr>
          <p:nvPr>
            <p:ph type="hdr" sz="quarter"/>
          </p:nvPr>
        </p:nvSpPr>
        <p:spPr bwMode="auto">
          <a:xfrm>
            <a:off x="0" y="0"/>
            <a:ext cx="2971800" cy="466725"/>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l" eaLnBrk="1" hangingPunct="1">
              <a:spcBef>
                <a:spcPct val="0"/>
              </a:spcBef>
              <a:buSzTx/>
              <a:buFontTx/>
              <a:buNone/>
              <a:defRPr sz="1200">
                <a:solidFill>
                  <a:schemeClr val="tx1"/>
                </a:solidFill>
                <a:latin typeface="Times New Roman" pitchFamily="18" charset="0"/>
                <a:cs typeface="+mn-cs"/>
              </a:defRPr>
            </a:lvl1pPr>
          </a:lstStyle>
          <a:p>
            <a:pPr>
              <a:defRPr/>
            </a:pPr>
            <a:r>
              <a:rPr lang="nl-NL"/>
              <a:t>Nima-A - Marketing</a:t>
            </a:r>
          </a:p>
        </p:txBody>
      </p:sp>
      <p:sp>
        <p:nvSpPr>
          <p:cNvPr id="68611" name="Rectangle 2051"/>
          <p:cNvSpPr>
            <a:spLocks noGrp="1" noChangeArrowheads="1"/>
          </p:cNvSpPr>
          <p:nvPr>
            <p:ph type="dt" idx="1"/>
          </p:nvPr>
        </p:nvSpPr>
        <p:spPr bwMode="auto">
          <a:xfrm>
            <a:off x="3886200" y="0"/>
            <a:ext cx="2971800" cy="466725"/>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1" hangingPunct="1">
              <a:spcBef>
                <a:spcPct val="0"/>
              </a:spcBef>
              <a:buSzTx/>
              <a:buFontTx/>
              <a:buNone/>
              <a:defRPr sz="1200">
                <a:solidFill>
                  <a:schemeClr val="tx1"/>
                </a:solidFill>
                <a:latin typeface="Times New Roman" pitchFamily="18" charset="0"/>
                <a:cs typeface="+mn-cs"/>
              </a:defRPr>
            </a:lvl1pPr>
          </a:lstStyle>
          <a:p>
            <a:pPr>
              <a:defRPr/>
            </a:pPr>
            <a:endParaRPr lang="nl-NL"/>
          </a:p>
        </p:txBody>
      </p:sp>
      <p:sp>
        <p:nvSpPr>
          <p:cNvPr id="3076" name="Rectangle 2052"/>
          <p:cNvSpPr>
            <a:spLocks noGrp="1" noRot="1" noChangeAspect="1" noChangeArrowheads="1" noTextEdit="1"/>
          </p:cNvSpPr>
          <p:nvPr>
            <p:ph type="sldImg" idx="2"/>
          </p:nvPr>
        </p:nvSpPr>
        <p:spPr bwMode="auto">
          <a:xfrm>
            <a:off x="182563" y="700088"/>
            <a:ext cx="6492875" cy="36528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3" name="Rectangle 2053"/>
          <p:cNvSpPr>
            <a:spLocks noGrp="1" noChangeArrowheads="1"/>
          </p:cNvSpPr>
          <p:nvPr>
            <p:ph type="body" sz="quarter" idx="3"/>
          </p:nvPr>
        </p:nvSpPr>
        <p:spPr bwMode="auto">
          <a:xfrm>
            <a:off x="914400" y="4664075"/>
            <a:ext cx="5029200" cy="4352925"/>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nl-NL" noProof="0"/>
              <a:t>Klik om het opmaakprofiel van de modeltekst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68614" name="Rectangle 2054"/>
          <p:cNvSpPr>
            <a:spLocks noGrp="1" noChangeArrowheads="1"/>
          </p:cNvSpPr>
          <p:nvPr>
            <p:ph type="ftr" sz="quarter" idx="4"/>
          </p:nvPr>
        </p:nvSpPr>
        <p:spPr bwMode="auto">
          <a:xfrm>
            <a:off x="0" y="9250363"/>
            <a:ext cx="2971800" cy="466725"/>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l" eaLnBrk="1" hangingPunct="1">
              <a:spcBef>
                <a:spcPct val="0"/>
              </a:spcBef>
              <a:buSzTx/>
              <a:buFontTx/>
              <a:buNone/>
              <a:defRPr sz="1200">
                <a:solidFill>
                  <a:schemeClr val="tx1"/>
                </a:solidFill>
                <a:latin typeface="Times New Roman" pitchFamily="18" charset="0"/>
                <a:cs typeface="+mn-cs"/>
              </a:defRPr>
            </a:lvl1pPr>
          </a:lstStyle>
          <a:p>
            <a:pPr>
              <a:defRPr/>
            </a:pPr>
            <a:endParaRPr lang="nl-NL"/>
          </a:p>
        </p:txBody>
      </p:sp>
      <p:sp>
        <p:nvSpPr>
          <p:cNvPr id="68615" name="Rectangle 2055"/>
          <p:cNvSpPr>
            <a:spLocks noGrp="1" noChangeArrowheads="1"/>
          </p:cNvSpPr>
          <p:nvPr>
            <p:ph type="sldNum" sz="quarter" idx="5"/>
          </p:nvPr>
        </p:nvSpPr>
        <p:spPr bwMode="auto">
          <a:xfrm>
            <a:off x="3886200" y="9250363"/>
            <a:ext cx="2971800" cy="466725"/>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latin typeface="Times New Roman" panose="02020603050405020304" pitchFamily="18" charset="0"/>
              </a:defRPr>
            </a:lvl1pPr>
          </a:lstStyle>
          <a:p>
            <a:pPr>
              <a:defRPr/>
            </a:pPr>
            <a:fld id="{5A00136B-F59F-49EA-ABC8-BF03CC061B63}"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983432" y="1412776"/>
            <a:ext cx="10363200" cy="1470025"/>
          </a:xfrm>
          <a:prstGeom prst="rect">
            <a:avLst/>
          </a:prstGeom>
        </p:spPr>
        <p:txBody>
          <a:bodyPr/>
          <a:lstStyle>
            <a:lvl1pPr>
              <a:defRPr sz="3600">
                <a:solidFill>
                  <a:schemeClr val="tx1"/>
                </a:solidFill>
                <a:latin typeface="Source Sans Pro SemiBold" panose="020B0603030403020204" pitchFamily="34" charset="0"/>
                <a:ea typeface="Source Sans Pro SemiBold" panose="020B0603030403020204" pitchFamily="34" charset="0"/>
              </a:defRPr>
            </a:lvl1pPr>
          </a:lstStyle>
          <a:p>
            <a:r>
              <a:rPr lang="nl-NL" dirty="0"/>
              <a:t>Klik om de stijl te bewerken</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dirty="0"/>
              <a:t>Klik om de ondertitelstijl van het model te bewerken</a:t>
            </a:r>
            <a:endParaRPr lang="en-US" dirty="0"/>
          </a:p>
        </p:txBody>
      </p:sp>
      <p:sp>
        <p:nvSpPr>
          <p:cNvPr id="5" name="Tijdelijke aanduiding voor tekst 4">
            <a:extLst>
              <a:ext uri="{FF2B5EF4-FFF2-40B4-BE49-F238E27FC236}">
                <a16:creationId xmlns:a16="http://schemas.microsoft.com/office/drawing/2014/main" id="{22F7260D-7927-B042-B537-43C705B54320}"/>
              </a:ext>
            </a:extLst>
          </p:cNvPr>
          <p:cNvSpPr>
            <a:spLocks noGrp="1"/>
          </p:cNvSpPr>
          <p:nvPr>
            <p:ph type="body" sz="quarter" idx="10" hasCustomPrompt="1"/>
          </p:nvPr>
        </p:nvSpPr>
        <p:spPr>
          <a:xfrm>
            <a:off x="7320136" y="6371094"/>
            <a:ext cx="4464496" cy="260870"/>
          </a:xfrm>
        </p:spPr>
        <p:txBody>
          <a:bodyPr/>
          <a:lstStyle>
            <a:lvl1pPr marL="0" indent="0" algn="r">
              <a:buNone/>
              <a:defRPr sz="1400" b="1">
                <a:latin typeface="Source Sans Pro" panose="020B0503030403020204" pitchFamily="34" charset="0"/>
                <a:ea typeface="Source Sans Pro" panose="020B0503030403020204" pitchFamily="34" charset="0"/>
              </a:defRPr>
            </a:lvl1pPr>
          </a:lstStyle>
          <a:p>
            <a:pPr lvl="0"/>
            <a:r>
              <a:rPr lang="nl-NL" dirty="0"/>
              <a:t>Handboek voor de leraar basisonderwijs | H1</a:t>
            </a:r>
          </a:p>
        </p:txBody>
      </p:sp>
    </p:spTree>
    <p:extLst>
      <p:ext uri="{BB962C8B-B14F-4D97-AF65-F5344CB8AC3E}">
        <p14:creationId xmlns:p14="http://schemas.microsoft.com/office/powerpoint/2010/main" val="257373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389717" y="4869160"/>
            <a:ext cx="7315200" cy="566738"/>
          </a:xfrm>
          <a:prstGeom prst="rect">
            <a:avLst/>
          </a:prstGeom>
        </p:spPr>
        <p:txBody>
          <a:bodyPr anchor="b"/>
          <a:lstStyle>
            <a:lvl1pPr algn="l">
              <a:defRPr sz="2000" b="1"/>
            </a:lvl1pPr>
          </a:lstStyle>
          <a:p>
            <a:r>
              <a:rPr lang="nl-NL"/>
              <a:t>Klik om de stijl te bewerken</a:t>
            </a:r>
            <a:endParaRPr lang="en-US"/>
          </a:p>
        </p:txBody>
      </p:sp>
      <p:sp>
        <p:nvSpPr>
          <p:cNvPr id="3" name="Picture Placeholder 2"/>
          <p:cNvSpPr>
            <a:spLocks noGrp="1"/>
          </p:cNvSpPr>
          <p:nvPr>
            <p:ph type="pic" idx="1"/>
          </p:nvPr>
        </p:nvSpPr>
        <p:spPr>
          <a:xfrm>
            <a:off x="2389717" y="1124744"/>
            <a:ext cx="7315200" cy="374441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l-NL" noProof="0"/>
              <a:t>Klik op het pictogram als u een afbeelding wilt toevoegen</a:t>
            </a:r>
            <a:endParaRPr lang="en-US" noProof="0"/>
          </a:p>
        </p:txBody>
      </p:sp>
      <p:sp>
        <p:nvSpPr>
          <p:cNvPr id="4" name="Text Placeholder 3"/>
          <p:cNvSpPr>
            <a:spLocks noGrp="1"/>
          </p:cNvSpPr>
          <p:nvPr>
            <p:ph type="body" sz="half" idx="2"/>
          </p:nvPr>
        </p:nvSpPr>
        <p:spPr>
          <a:xfrm>
            <a:off x="2389717" y="5432450"/>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Tree>
    <p:extLst>
      <p:ext uri="{BB962C8B-B14F-4D97-AF65-F5344CB8AC3E}">
        <p14:creationId xmlns:p14="http://schemas.microsoft.com/office/powerpoint/2010/main" val="1624404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a:xfrm>
            <a:off x="719667" y="115889"/>
            <a:ext cx="9120717" cy="719137"/>
          </a:xfrm>
          <a:prstGeom prst="rect">
            <a:avLst/>
          </a:prstGeom>
        </p:spPr>
        <p:txBody>
          <a:bodyPr/>
          <a:lstStyle>
            <a:lvl1pPr>
              <a:defRPr>
                <a:solidFill>
                  <a:schemeClr val="tx1"/>
                </a:solidFill>
              </a:defRPr>
            </a:lvl1pPr>
          </a:lstStyle>
          <a:p>
            <a:r>
              <a:rPr lang="nl-NL" dirty="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Tree>
    <p:extLst>
      <p:ext uri="{BB962C8B-B14F-4D97-AF65-F5344CB8AC3E}">
        <p14:creationId xmlns:p14="http://schemas.microsoft.com/office/powerpoint/2010/main" val="21401857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3985" y="1268760"/>
            <a:ext cx="2518833" cy="4968552"/>
          </a:xfrm>
          <a:prstGeom prst="rect">
            <a:avLst/>
          </a:prstGeo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1871133" y="1268760"/>
            <a:ext cx="7359651" cy="4968552"/>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Tree>
    <p:extLst>
      <p:ext uri="{BB962C8B-B14F-4D97-AF65-F5344CB8AC3E}">
        <p14:creationId xmlns:p14="http://schemas.microsoft.com/office/powerpoint/2010/main" val="3852680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1"/>
                </a:solidFill>
              </a:defRPr>
            </a:lvl1pPr>
          </a:lstStyle>
          <a:p>
            <a:r>
              <a:rPr lang="nl-NL" dirty="0"/>
              <a:t>Klik om de stijl te bewerken</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dirty="0"/>
              <a:t>Klik om de ondertitelstijl van het model te bewerken</a:t>
            </a:r>
            <a:endParaRPr lang="en-US" dirty="0"/>
          </a:p>
        </p:txBody>
      </p:sp>
      <p:sp>
        <p:nvSpPr>
          <p:cNvPr id="5" name="Tijdelijke aanduiding voor tekst 4">
            <a:extLst>
              <a:ext uri="{FF2B5EF4-FFF2-40B4-BE49-F238E27FC236}">
                <a16:creationId xmlns:a16="http://schemas.microsoft.com/office/drawing/2014/main" id="{4AB37CB8-705C-35A8-C7EC-376C7E56245B}"/>
              </a:ext>
            </a:extLst>
          </p:cNvPr>
          <p:cNvSpPr>
            <a:spLocks noGrp="1"/>
          </p:cNvSpPr>
          <p:nvPr>
            <p:ph type="body" sz="quarter" idx="10" hasCustomPrompt="1"/>
          </p:nvPr>
        </p:nvSpPr>
        <p:spPr>
          <a:xfrm>
            <a:off x="7320136" y="6371094"/>
            <a:ext cx="4464496" cy="260870"/>
          </a:xfrm>
        </p:spPr>
        <p:txBody>
          <a:bodyPr/>
          <a:lstStyle>
            <a:lvl1pPr marL="0" indent="0" algn="r">
              <a:buNone/>
              <a:defRPr sz="1400" b="1">
                <a:latin typeface="Source Sans Pro" panose="020B0503030403020204" pitchFamily="34" charset="0"/>
                <a:ea typeface="Source Sans Pro" panose="020B0503030403020204" pitchFamily="34" charset="0"/>
              </a:defRPr>
            </a:lvl1pPr>
          </a:lstStyle>
          <a:p>
            <a:pPr lvl="0"/>
            <a:r>
              <a:rPr lang="nl-NL" dirty="0"/>
              <a:t>Handboek voor de leraar basisonderwijs | H1</a:t>
            </a:r>
          </a:p>
        </p:txBody>
      </p:sp>
    </p:spTree>
    <p:extLst>
      <p:ext uri="{BB962C8B-B14F-4D97-AF65-F5344CB8AC3E}">
        <p14:creationId xmlns:p14="http://schemas.microsoft.com/office/powerpoint/2010/main" val="2573735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tx1"/>
                </a:solidFill>
              </a:defRPr>
            </a:lvl1pPr>
            <a:lvl2pPr>
              <a:defRPr>
                <a:solidFill>
                  <a:schemeClr val="tx1"/>
                </a:solidFill>
                <a:latin typeface="+mn-lt"/>
              </a:defRPr>
            </a:lvl2pPr>
            <a:lvl3pPr>
              <a:defRPr>
                <a:solidFill>
                  <a:schemeClr val="tx1"/>
                </a:solidFill>
                <a:latin typeface="+mn-lt"/>
              </a:defRPr>
            </a:lvl3pPr>
            <a:lvl4pPr>
              <a:defRPr>
                <a:solidFill>
                  <a:schemeClr val="tx1"/>
                </a:solidFill>
                <a:latin typeface="+mn-lt"/>
              </a:defRPr>
            </a:lvl4pPr>
            <a:lvl5pPr>
              <a:defRPr>
                <a:solidFill>
                  <a:schemeClr val="tx1"/>
                </a:solidFill>
                <a:latin typeface="+mn-lt"/>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
        <p:nvSpPr>
          <p:cNvPr id="4" name="Title 1"/>
          <p:cNvSpPr>
            <a:spLocks noGrp="1"/>
          </p:cNvSpPr>
          <p:nvPr>
            <p:ph type="title"/>
          </p:nvPr>
        </p:nvSpPr>
        <p:spPr>
          <a:xfrm>
            <a:off x="335360" y="116632"/>
            <a:ext cx="11520000" cy="646386"/>
          </a:xfrm>
          <a:prstGeom prst="rect">
            <a:avLst/>
          </a:prstGeom>
        </p:spPr>
        <p:txBody>
          <a:bodyPr/>
          <a:lstStyle>
            <a:lvl1pPr>
              <a:defRPr>
                <a:solidFill>
                  <a:schemeClr val="tx1"/>
                </a:solidFill>
              </a:defRPr>
            </a:lvl1pPr>
          </a:lstStyle>
          <a:p>
            <a:r>
              <a:rPr lang="nl-NL" dirty="0"/>
              <a:t>Klik om de stijl te bewerken</a:t>
            </a:r>
            <a:endParaRPr lang="en-US" dirty="0"/>
          </a:p>
        </p:txBody>
      </p:sp>
      <p:sp>
        <p:nvSpPr>
          <p:cNvPr id="2" name="Tijdelijke aanduiding voor tekst 4">
            <a:extLst>
              <a:ext uri="{FF2B5EF4-FFF2-40B4-BE49-F238E27FC236}">
                <a16:creationId xmlns:a16="http://schemas.microsoft.com/office/drawing/2014/main" id="{5FAC6E48-580A-53DF-6CC8-70797E54AA6C}"/>
              </a:ext>
            </a:extLst>
          </p:cNvPr>
          <p:cNvSpPr>
            <a:spLocks noGrp="1"/>
          </p:cNvSpPr>
          <p:nvPr>
            <p:ph type="body" sz="quarter" idx="10" hasCustomPrompt="1"/>
          </p:nvPr>
        </p:nvSpPr>
        <p:spPr>
          <a:xfrm>
            <a:off x="7320136" y="6371094"/>
            <a:ext cx="4464496" cy="260870"/>
          </a:xfrm>
        </p:spPr>
        <p:txBody>
          <a:bodyPr/>
          <a:lstStyle>
            <a:lvl1pPr marL="0" indent="0" algn="r">
              <a:buNone/>
              <a:defRPr sz="1400" b="1">
                <a:latin typeface="Source Sans Pro" panose="020B0503030403020204" pitchFamily="34" charset="0"/>
                <a:ea typeface="Source Sans Pro" panose="020B0503030403020204" pitchFamily="34" charset="0"/>
              </a:defRPr>
            </a:lvl1pPr>
          </a:lstStyle>
          <a:p>
            <a:pPr lvl="0"/>
            <a:r>
              <a:rPr lang="nl-NL" dirty="0"/>
              <a:t>Handboek voor de leraar basisonderwijs | H1</a:t>
            </a:r>
          </a:p>
        </p:txBody>
      </p:sp>
    </p:spTree>
    <p:extLst>
      <p:ext uri="{BB962C8B-B14F-4D97-AF65-F5344CB8AC3E}">
        <p14:creationId xmlns:p14="http://schemas.microsoft.com/office/powerpoint/2010/main" val="392904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nl-NL"/>
              <a:t>Klik om de stijl te bewerken</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dirty="0"/>
              <a:t>Klik om de modelstijlen te bewerken</a:t>
            </a:r>
          </a:p>
        </p:txBody>
      </p:sp>
      <p:sp>
        <p:nvSpPr>
          <p:cNvPr id="4" name="Tijdelijke aanduiding voor tekst 4">
            <a:extLst>
              <a:ext uri="{FF2B5EF4-FFF2-40B4-BE49-F238E27FC236}">
                <a16:creationId xmlns:a16="http://schemas.microsoft.com/office/drawing/2014/main" id="{63BF1771-493C-F4C0-AFFB-EAACF0AE6B1E}"/>
              </a:ext>
            </a:extLst>
          </p:cNvPr>
          <p:cNvSpPr>
            <a:spLocks noGrp="1"/>
          </p:cNvSpPr>
          <p:nvPr>
            <p:ph type="body" sz="quarter" idx="10" hasCustomPrompt="1"/>
          </p:nvPr>
        </p:nvSpPr>
        <p:spPr>
          <a:xfrm>
            <a:off x="7320136" y="6371094"/>
            <a:ext cx="4464496" cy="260870"/>
          </a:xfrm>
        </p:spPr>
        <p:txBody>
          <a:bodyPr/>
          <a:lstStyle>
            <a:lvl1pPr marL="0" indent="0" algn="r">
              <a:buNone/>
              <a:defRPr sz="1400" b="1">
                <a:latin typeface="Source Sans Pro" panose="020B0503030403020204" pitchFamily="34" charset="0"/>
                <a:ea typeface="Source Sans Pro" panose="020B0503030403020204" pitchFamily="34" charset="0"/>
              </a:defRPr>
            </a:lvl1pPr>
          </a:lstStyle>
          <a:p>
            <a:pPr lvl="0"/>
            <a:r>
              <a:rPr lang="nl-NL" dirty="0"/>
              <a:t>Handboek voor de leraar basisonderwijs | H1</a:t>
            </a:r>
          </a:p>
        </p:txBody>
      </p:sp>
    </p:spTree>
    <p:extLst>
      <p:ext uri="{BB962C8B-B14F-4D97-AF65-F5344CB8AC3E}">
        <p14:creationId xmlns:p14="http://schemas.microsoft.com/office/powerpoint/2010/main" val="3982089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719667" y="115889"/>
            <a:ext cx="9120717" cy="719137"/>
          </a:xfrm>
          <a:prstGeom prst="rect">
            <a:avLst/>
          </a:prstGeom>
        </p:spPr>
        <p:txBody>
          <a:bodyPr/>
          <a:lstStyle>
            <a:lvl1pPr>
              <a:defRPr>
                <a:solidFill>
                  <a:schemeClr val="tx1"/>
                </a:solidFill>
              </a:defRPr>
            </a:lvl1pPr>
          </a:lstStyle>
          <a:p>
            <a:r>
              <a:rPr lang="nl-NL" dirty="0"/>
              <a:t>Klik om de stijl te bewerken</a:t>
            </a:r>
            <a:endParaRPr lang="en-US" dirty="0"/>
          </a:p>
        </p:txBody>
      </p:sp>
      <p:sp>
        <p:nvSpPr>
          <p:cNvPr id="3" name="Content Placeholder 2"/>
          <p:cNvSpPr>
            <a:spLocks noGrp="1"/>
          </p:cNvSpPr>
          <p:nvPr>
            <p:ph sz="half" idx="1"/>
          </p:nvPr>
        </p:nvSpPr>
        <p:spPr>
          <a:xfrm>
            <a:off x="1295467" y="1556792"/>
            <a:ext cx="4938184" cy="4392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en-US" dirty="0"/>
          </a:p>
        </p:txBody>
      </p:sp>
      <p:sp>
        <p:nvSpPr>
          <p:cNvPr id="4" name="Content Placeholder 3"/>
          <p:cNvSpPr>
            <a:spLocks noGrp="1"/>
          </p:cNvSpPr>
          <p:nvPr>
            <p:ph sz="half" idx="2"/>
          </p:nvPr>
        </p:nvSpPr>
        <p:spPr>
          <a:xfrm>
            <a:off x="6576054" y="1556792"/>
            <a:ext cx="4940300" cy="4392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ijdelijke aanduiding voor tekst 4">
            <a:extLst>
              <a:ext uri="{FF2B5EF4-FFF2-40B4-BE49-F238E27FC236}">
                <a16:creationId xmlns:a16="http://schemas.microsoft.com/office/drawing/2014/main" id="{247777F2-5BB9-0963-7CE3-C09BA15FF9CB}"/>
              </a:ext>
            </a:extLst>
          </p:cNvPr>
          <p:cNvSpPr>
            <a:spLocks noGrp="1"/>
          </p:cNvSpPr>
          <p:nvPr>
            <p:ph type="body" sz="quarter" idx="10" hasCustomPrompt="1"/>
          </p:nvPr>
        </p:nvSpPr>
        <p:spPr>
          <a:xfrm>
            <a:off x="7320136" y="6371094"/>
            <a:ext cx="4464496" cy="260870"/>
          </a:xfrm>
        </p:spPr>
        <p:txBody>
          <a:bodyPr/>
          <a:lstStyle>
            <a:lvl1pPr marL="0" indent="0" algn="r">
              <a:buNone/>
              <a:defRPr sz="1400" b="1">
                <a:latin typeface="Source Sans Pro" panose="020B0503030403020204" pitchFamily="34" charset="0"/>
                <a:ea typeface="Source Sans Pro" panose="020B0503030403020204" pitchFamily="34" charset="0"/>
              </a:defRPr>
            </a:lvl1pPr>
          </a:lstStyle>
          <a:p>
            <a:pPr lvl="0"/>
            <a:r>
              <a:rPr lang="nl-NL" dirty="0"/>
              <a:t>Handboek voor de leraar basisonderwijs | H1</a:t>
            </a:r>
          </a:p>
        </p:txBody>
      </p:sp>
    </p:spTree>
    <p:extLst>
      <p:ext uri="{BB962C8B-B14F-4D97-AF65-F5344CB8AC3E}">
        <p14:creationId xmlns:p14="http://schemas.microsoft.com/office/powerpoint/2010/main" val="3775446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Title 1"/>
          <p:cNvSpPr>
            <a:spLocks noGrp="1"/>
          </p:cNvSpPr>
          <p:nvPr>
            <p:ph type="title"/>
          </p:nvPr>
        </p:nvSpPr>
        <p:spPr>
          <a:xfrm>
            <a:off x="719404" y="116633"/>
            <a:ext cx="9698633" cy="719137"/>
          </a:xfrm>
          <a:prstGeom prst="rect">
            <a:avLst/>
          </a:prstGeom>
        </p:spPr>
        <p:txBody>
          <a:bodyPr/>
          <a:lstStyle>
            <a:lvl1pPr>
              <a:defRPr>
                <a:solidFill>
                  <a:schemeClr val="tx1"/>
                </a:solidFill>
              </a:defRPr>
            </a:lvl1pPr>
          </a:lstStyle>
          <a:p>
            <a:r>
              <a:rPr lang="nl-NL" dirty="0"/>
              <a:t>Klik om de stijl te bewerken</a:t>
            </a:r>
            <a:endParaRPr lang="en-US" dirty="0"/>
          </a:p>
        </p:txBody>
      </p:sp>
      <p:sp>
        <p:nvSpPr>
          <p:cNvPr id="2" name="Tijdelijke aanduiding voor tekst 4">
            <a:extLst>
              <a:ext uri="{FF2B5EF4-FFF2-40B4-BE49-F238E27FC236}">
                <a16:creationId xmlns:a16="http://schemas.microsoft.com/office/drawing/2014/main" id="{9C3FC10B-2BCA-B736-A829-EBDEA827BB4F}"/>
              </a:ext>
            </a:extLst>
          </p:cNvPr>
          <p:cNvSpPr>
            <a:spLocks noGrp="1"/>
          </p:cNvSpPr>
          <p:nvPr>
            <p:ph type="body" sz="quarter" idx="10" hasCustomPrompt="1"/>
          </p:nvPr>
        </p:nvSpPr>
        <p:spPr>
          <a:xfrm>
            <a:off x="7320136" y="6371094"/>
            <a:ext cx="4464496" cy="260870"/>
          </a:xfrm>
        </p:spPr>
        <p:txBody>
          <a:bodyPr/>
          <a:lstStyle>
            <a:lvl1pPr marL="0" indent="0" algn="r">
              <a:buNone/>
              <a:defRPr sz="1400" b="1">
                <a:latin typeface="Source Sans Pro" panose="020B0503030403020204" pitchFamily="34" charset="0"/>
                <a:ea typeface="Source Sans Pro" panose="020B0503030403020204" pitchFamily="34" charset="0"/>
              </a:defRPr>
            </a:lvl1pPr>
          </a:lstStyle>
          <a:p>
            <a:pPr lvl="0"/>
            <a:r>
              <a:rPr lang="nl-NL" dirty="0"/>
              <a:t>Handboek voor de leraar basisonderwijs | H1</a:t>
            </a:r>
          </a:p>
        </p:txBody>
      </p:sp>
    </p:spTree>
    <p:extLst>
      <p:ext uri="{BB962C8B-B14F-4D97-AF65-F5344CB8AC3E}">
        <p14:creationId xmlns:p14="http://schemas.microsoft.com/office/powerpoint/2010/main" val="4217791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719667" y="115889"/>
            <a:ext cx="9120717" cy="719137"/>
          </a:xfrm>
          <a:prstGeom prst="rect">
            <a:avLst/>
          </a:prstGeom>
        </p:spPr>
        <p:txBody>
          <a:bodyPr/>
          <a:lstStyle>
            <a:lvl1pPr>
              <a:defRPr>
                <a:solidFill>
                  <a:schemeClr val="tx1"/>
                </a:solidFill>
              </a:defRPr>
            </a:lvl1pPr>
          </a:lstStyle>
          <a:p>
            <a:r>
              <a:rPr lang="nl-NL" dirty="0"/>
              <a:t>Klik om de stijl te bewerken</a:t>
            </a:r>
            <a:endParaRPr lang="en-US" dirty="0"/>
          </a:p>
        </p:txBody>
      </p:sp>
      <p:sp>
        <p:nvSpPr>
          <p:cNvPr id="3" name="Tijdelijke aanduiding voor tekst 4">
            <a:extLst>
              <a:ext uri="{FF2B5EF4-FFF2-40B4-BE49-F238E27FC236}">
                <a16:creationId xmlns:a16="http://schemas.microsoft.com/office/drawing/2014/main" id="{B6DD4F6A-30C9-00D2-1B58-60C1102BDD4C}"/>
              </a:ext>
            </a:extLst>
          </p:cNvPr>
          <p:cNvSpPr>
            <a:spLocks noGrp="1"/>
          </p:cNvSpPr>
          <p:nvPr>
            <p:ph type="body" sz="quarter" idx="10" hasCustomPrompt="1"/>
          </p:nvPr>
        </p:nvSpPr>
        <p:spPr>
          <a:xfrm>
            <a:off x="7320136" y="6371094"/>
            <a:ext cx="4464496" cy="260870"/>
          </a:xfrm>
        </p:spPr>
        <p:txBody>
          <a:bodyPr/>
          <a:lstStyle>
            <a:lvl1pPr marL="0" indent="0" algn="r">
              <a:buNone/>
              <a:defRPr sz="1400" b="1">
                <a:latin typeface="Source Sans Pro" panose="020B0503030403020204" pitchFamily="34" charset="0"/>
                <a:ea typeface="Source Sans Pro" panose="020B0503030403020204" pitchFamily="34" charset="0"/>
              </a:defRPr>
            </a:lvl1pPr>
          </a:lstStyle>
          <a:p>
            <a:pPr lvl="0"/>
            <a:r>
              <a:rPr lang="nl-NL" dirty="0"/>
              <a:t>Handboek voor de leraar basisonderwijs | H1</a:t>
            </a:r>
          </a:p>
        </p:txBody>
      </p:sp>
    </p:spTree>
    <p:extLst>
      <p:ext uri="{BB962C8B-B14F-4D97-AF65-F5344CB8AC3E}">
        <p14:creationId xmlns:p14="http://schemas.microsoft.com/office/powerpoint/2010/main" val="2531602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360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23393" y="1196752"/>
            <a:ext cx="4011084" cy="802010"/>
          </a:xfrm>
          <a:prstGeom prst="rect">
            <a:avLst/>
          </a:prstGeom>
        </p:spPr>
        <p:txBody>
          <a:bodyPr anchor="b"/>
          <a:lstStyle>
            <a:lvl1pPr algn="l">
              <a:defRPr sz="2000" b="1"/>
            </a:lvl1pPr>
          </a:lstStyle>
          <a:p>
            <a:r>
              <a:rPr lang="nl-NL"/>
              <a:t>Klik om de stijl te bewerken</a:t>
            </a:r>
            <a:endParaRPr lang="en-US"/>
          </a:p>
        </p:txBody>
      </p:sp>
      <p:sp>
        <p:nvSpPr>
          <p:cNvPr id="3" name="Content Placeholder 2"/>
          <p:cNvSpPr>
            <a:spLocks noGrp="1"/>
          </p:cNvSpPr>
          <p:nvPr>
            <p:ph idx="1"/>
          </p:nvPr>
        </p:nvSpPr>
        <p:spPr>
          <a:xfrm>
            <a:off x="4766733" y="1196753"/>
            <a:ext cx="6815667" cy="49294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09601" y="1988841"/>
            <a:ext cx="4011084" cy="413732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Tree>
    <p:extLst>
      <p:ext uri="{BB962C8B-B14F-4D97-AF65-F5344CB8AC3E}">
        <p14:creationId xmlns:p14="http://schemas.microsoft.com/office/powerpoint/2010/main" val="1382004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1027" name="Rectangle 7"/>
          <p:cNvSpPr>
            <a:spLocks noGrp="1" noChangeArrowheads="1"/>
          </p:cNvSpPr>
          <p:nvPr>
            <p:ph type="body" idx="1"/>
          </p:nvPr>
        </p:nvSpPr>
        <p:spPr bwMode="auto">
          <a:xfrm>
            <a:off x="335360" y="980728"/>
            <a:ext cx="11520000" cy="4896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modelstijlen te bewerken</a:t>
            </a:r>
          </a:p>
          <a:p>
            <a:pPr lvl="1"/>
            <a:r>
              <a:rPr lang="nl-NL" altLang="nl-NL" dirty="0"/>
              <a:t>Tweede niveau</a:t>
            </a:r>
          </a:p>
          <a:p>
            <a:pPr lvl="2"/>
            <a:r>
              <a:rPr lang="nl-NL" altLang="nl-NL" dirty="0"/>
              <a:t>Derde niveau</a:t>
            </a:r>
          </a:p>
          <a:p>
            <a:pPr lvl="3"/>
            <a:r>
              <a:rPr lang="nl-NL" altLang="nl-NL" dirty="0"/>
              <a:t>Vierde niveau</a:t>
            </a:r>
          </a:p>
          <a:p>
            <a:pPr lvl="4"/>
            <a:r>
              <a:rPr lang="nl-NL" altLang="nl-NL" dirty="0"/>
              <a:t>Vijfde niveau</a:t>
            </a:r>
            <a:endParaRPr lang="en-US" altLang="nl-NL" dirty="0"/>
          </a:p>
        </p:txBody>
      </p:sp>
      <p:sp>
        <p:nvSpPr>
          <p:cNvPr id="1030" name="Rectangle 16"/>
          <p:cNvSpPr>
            <a:spLocks noChangeArrowheads="1"/>
          </p:cNvSpPr>
          <p:nvPr/>
        </p:nvSpPr>
        <p:spPr bwMode="auto">
          <a:xfrm>
            <a:off x="1" y="0"/>
            <a:ext cx="2256367" cy="1125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lstStyle>
            <a:lvl1pPr eaLnBrk="0" hangingPunct="0">
              <a:defRPr sz="3000">
                <a:solidFill>
                  <a:srgbClr val="602559"/>
                </a:solidFill>
                <a:latin typeface="Calibri" pitchFamily="34" charset="0"/>
              </a:defRPr>
            </a:lvl1pPr>
            <a:lvl2pPr marL="742950" indent="-285750" eaLnBrk="0" hangingPunct="0">
              <a:defRPr sz="3000">
                <a:solidFill>
                  <a:srgbClr val="602559"/>
                </a:solidFill>
                <a:latin typeface="Calibri" pitchFamily="34" charset="0"/>
              </a:defRPr>
            </a:lvl2pPr>
            <a:lvl3pPr marL="1143000" indent="-228600" eaLnBrk="0" hangingPunct="0">
              <a:defRPr sz="3000">
                <a:solidFill>
                  <a:srgbClr val="602559"/>
                </a:solidFill>
                <a:latin typeface="Calibri" pitchFamily="34" charset="0"/>
              </a:defRPr>
            </a:lvl3pPr>
            <a:lvl4pPr marL="1600200" indent="-228600" eaLnBrk="0" hangingPunct="0">
              <a:defRPr sz="3000">
                <a:solidFill>
                  <a:srgbClr val="602559"/>
                </a:solidFill>
                <a:latin typeface="Calibri" pitchFamily="34" charset="0"/>
              </a:defRPr>
            </a:lvl4pPr>
            <a:lvl5pPr marL="2057400" indent="-228600" eaLnBrk="0" hangingPunct="0">
              <a:defRPr sz="3000">
                <a:solidFill>
                  <a:srgbClr val="602559"/>
                </a:solidFill>
                <a:latin typeface="Calibri" pitchFamily="34" charset="0"/>
              </a:defRPr>
            </a:lvl5pPr>
            <a:lvl6pPr marL="2514600" indent="-228600" eaLnBrk="0" fontAlgn="base" hangingPunct="0">
              <a:spcBef>
                <a:spcPct val="0"/>
              </a:spcBef>
              <a:spcAft>
                <a:spcPct val="0"/>
              </a:spcAft>
              <a:defRPr sz="3000">
                <a:solidFill>
                  <a:srgbClr val="602559"/>
                </a:solidFill>
                <a:latin typeface="Calibri" pitchFamily="34" charset="0"/>
              </a:defRPr>
            </a:lvl6pPr>
            <a:lvl7pPr marL="2971800" indent="-228600" eaLnBrk="0" fontAlgn="base" hangingPunct="0">
              <a:spcBef>
                <a:spcPct val="0"/>
              </a:spcBef>
              <a:spcAft>
                <a:spcPct val="0"/>
              </a:spcAft>
              <a:defRPr sz="3000">
                <a:solidFill>
                  <a:srgbClr val="602559"/>
                </a:solidFill>
                <a:latin typeface="Calibri" pitchFamily="34" charset="0"/>
              </a:defRPr>
            </a:lvl7pPr>
            <a:lvl8pPr marL="3429000" indent="-228600" eaLnBrk="0" fontAlgn="base" hangingPunct="0">
              <a:spcBef>
                <a:spcPct val="0"/>
              </a:spcBef>
              <a:spcAft>
                <a:spcPct val="0"/>
              </a:spcAft>
              <a:defRPr sz="3000">
                <a:solidFill>
                  <a:srgbClr val="602559"/>
                </a:solidFill>
                <a:latin typeface="Calibri" pitchFamily="34" charset="0"/>
              </a:defRPr>
            </a:lvl8pPr>
            <a:lvl9pPr marL="3886200" indent="-228600" eaLnBrk="0" fontAlgn="base" hangingPunct="0">
              <a:spcBef>
                <a:spcPct val="0"/>
              </a:spcBef>
              <a:spcAft>
                <a:spcPct val="0"/>
              </a:spcAft>
              <a:defRPr sz="3000">
                <a:solidFill>
                  <a:srgbClr val="602559"/>
                </a:solidFill>
                <a:latin typeface="Calibri" pitchFamily="34" charset="0"/>
              </a:defRPr>
            </a:lvl9pPr>
          </a:lstStyle>
          <a:p>
            <a:pPr algn="ctr" eaLnBrk="1" hangingPunct="1">
              <a:spcBef>
                <a:spcPct val="20000"/>
              </a:spcBef>
              <a:buSzPct val="80000"/>
              <a:buFontTx/>
              <a:buChar char="•"/>
              <a:defRPr/>
            </a:pPr>
            <a:endParaRPr lang="en-US" altLang="nl-NL" sz="3000">
              <a:cs typeface="Arial" charset="0"/>
            </a:endParaRPr>
          </a:p>
        </p:txBody>
      </p:sp>
      <p:sp>
        <p:nvSpPr>
          <p:cNvPr id="5" name="Text Box 8"/>
          <p:cNvSpPr txBox="1">
            <a:spLocks noChangeArrowheads="1"/>
          </p:cNvSpPr>
          <p:nvPr userDrawn="1"/>
        </p:nvSpPr>
        <p:spPr bwMode="auto">
          <a:xfrm>
            <a:off x="5448300" y="6335742"/>
            <a:ext cx="129540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3000">
                <a:solidFill>
                  <a:srgbClr val="602559"/>
                </a:solidFill>
                <a:latin typeface="Calibri" panose="020F0502020204030204" pitchFamily="34" charset="0"/>
                <a:cs typeface="Arial" panose="020B0604020202020204" pitchFamily="34" charset="0"/>
              </a:defRPr>
            </a:lvl1pPr>
            <a:lvl2pPr marL="742950" indent="-285750" eaLnBrk="0" hangingPunct="0">
              <a:defRPr sz="3000">
                <a:solidFill>
                  <a:srgbClr val="602559"/>
                </a:solidFill>
                <a:latin typeface="Calibri" panose="020F0502020204030204" pitchFamily="34" charset="0"/>
                <a:cs typeface="Arial" panose="020B0604020202020204" pitchFamily="34" charset="0"/>
              </a:defRPr>
            </a:lvl2pPr>
            <a:lvl3pPr marL="1143000" indent="-228600" eaLnBrk="0" hangingPunct="0">
              <a:defRPr sz="3000">
                <a:solidFill>
                  <a:srgbClr val="602559"/>
                </a:solidFill>
                <a:latin typeface="Calibri" panose="020F0502020204030204" pitchFamily="34" charset="0"/>
                <a:cs typeface="Arial" panose="020B0604020202020204" pitchFamily="34" charset="0"/>
              </a:defRPr>
            </a:lvl3pPr>
            <a:lvl4pPr marL="1600200" indent="-228600" eaLnBrk="0" hangingPunct="0">
              <a:defRPr sz="3000">
                <a:solidFill>
                  <a:srgbClr val="602559"/>
                </a:solidFill>
                <a:latin typeface="Calibri" panose="020F0502020204030204" pitchFamily="34" charset="0"/>
                <a:cs typeface="Arial" panose="020B0604020202020204" pitchFamily="34" charset="0"/>
              </a:defRPr>
            </a:lvl4pPr>
            <a:lvl5pPr marL="2057400" indent="-228600" eaLnBrk="0" hangingPunct="0">
              <a:defRPr sz="3000">
                <a:solidFill>
                  <a:srgbClr val="602559"/>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3000">
                <a:solidFill>
                  <a:srgbClr val="602559"/>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3000">
                <a:solidFill>
                  <a:srgbClr val="602559"/>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3000">
                <a:solidFill>
                  <a:srgbClr val="602559"/>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3000">
                <a:solidFill>
                  <a:srgbClr val="602559"/>
                </a:solidFill>
                <a:latin typeface="Calibri" panose="020F0502020204030204" pitchFamily="34" charset="0"/>
                <a:cs typeface="Arial" panose="020B0604020202020204" pitchFamily="34" charset="0"/>
              </a:defRPr>
            </a:lvl9pPr>
          </a:lstStyle>
          <a:p>
            <a:pPr algn="ctr" eaLnBrk="1" hangingPunct="1">
              <a:spcBef>
                <a:spcPct val="50000"/>
              </a:spcBef>
              <a:defRPr/>
            </a:pPr>
            <a:fld id="{76C53067-D269-4B43-B693-49A4E38C259A}" type="slidenum">
              <a:rPr lang="nl-NL" altLang="nl-NL" sz="1100" smtClean="0">
                <a:solidFill>
                  <a:schemeClr val="bg1"/>
                </a:solidFill>
              </a:rPr>
              <a:pPr algn="ctr" eaLnBrk="1" hangingPunct="1">
                <a:spcBef>
                  <a:spcPct val="50000"/>
                </a:spcBef>
                <a:defRPr/>
              </a:pPr>
              <a:t>‹nr.›</a:t>
            </a:fld>
            <a:r>
              <a:rPr lang="nl-NL" altLang="nl-NL" sz="1100" dirty="0">
                <a:solidFill>
                  <a:schemeClr val="bg1"/>
                </a:solidFill>
              </a:rPr>
              <a:t> van 12</a:t>
            </a:r>
          </a:p>
        </p:txBody>
      </p:sp>
      <p:sp>
        <p:nvSpPr>
          <p:cNvPr id="3" name="Tijdelijke aanduiding voor tekst 4">
            <a:extLst>
              <a:ext uri="{FF2B5EF4-FFF2-40B4-BE49-F238E27FC236}">
                <a16:creationId xmlns:a16="http://schemas.microsoft.com/office/drawing/2014/main" id="{0609ED2C-C582-9D70-0810-02B7ADBADE3C}"/>
              </a:ext>
            </a:extLst>
          </p:cNvPr>
          <p:cNvSpPr txBox="1">
            <a:spLocks/>
          </p:cNvSpPr>
          <p:nvPr userDrawn="1"/>
        </p:nvSpPr>
        <p:spPr>
          <a:xfrm>
            <a:off x="7320136" y="6371094"/>
            <a:ext cx="4464496" cy="260870"/>
          </a:xfrm>
          <a:prstGeom prst="rect">
            <a:avLst/>
          </a:prstGeom>
        </p:spPr>
        <p:txBody>
          <a:bodyPr/>
          <a:lstStyle>
            <a:lvl1pPr marL="0" indent="0" algn="r" rtl="0" eaLnBrk="0" fontAlgn="base" hangingPunct="0">
              <a:spcBef>
                <a:spcPct val="20000"/>
              </a:spcBef>
              <a:spcAft>
                <a:spcPct val="0"/>
              </a:spcAft>
              <a:buSzPct val="80000"/>
              <a:buFont typeface="Arial" panose="020B0604020202020204" pitchFamily="34" charset="0"/>
              <a:buNone/>
              <a:defRPr sz="1400" b="1">
                <a:solidFill>
                  <a:schemeClr val="tx1"/>
                </a:solidFill>
                <a:latin typeface="Source Sans Pro" panose="020B0503030403020204" pitchFamily="34" charset="0"/>
                <a:ea typeface="Source Sans Pro" panose="020B0503030403020204" pitchFamily="34" charset="0"/>
                <a:cs typeface="+mn-cs"/>
              </a:defRPr>
            </a:lvl1pPr>
            <a:lvl2pPr marL="717550" indent="-358775" algn="l" rtl="0" eaLnBrk="0" fontAlgn="base" hangingPunct="0">
              <a:spcBef>
                <a:spcPct val="20000"/>
              </a:spcBef>
              <a:spcAft>
                <a:spcPct val="0"/>
              </a:spcAft>
              <a:buChar char="–"/>
              <a:defRPr sz="2800">
                <a:solidFill>
                  <a:schemeClr val="tx1"/>
                </a:solidFill>
                <a:latin typeface="+mn-lt"/>
                <a:ea typeface="ＭＳ Ｐゴシック" charset="-128"/>
                <a:cs typeface="ＭＳ Ｐゴシック"/>
              </a:defRPr>
            </a:lvl2pPr>
            <a:lvl3pPr marL="1076325" indent="-358775" algn="l" rtl="0" eaLnBrk="0" fontAlgn="base" hangingPunct="0">
              <a:spcBef>
                <a:spcPct val="20000"/>
              </a:spcBef>
              <a:spcAft>
                <a:spcPct val="0"/>
              </a:spcAft>
              <a:buChar char="•"/>
              <a:defRPr sz="2400">
                <a:solidFill>
                  <a:schemeClr val="tx1"/>
                </a:solidFill>
                <a:latin typeface="+mn-lt"/>
                <a:ea typeface="ＭＳ Ｐゴシック" charset="-128"/>
                <a:cs typeface="ＭＳ Ｐゴシック"/>
              </a:defRPr>
            </a:lvl3pPr>
            <a:lvl4pPr marL="1435100" indent="-358775"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4pPr>
            <a:lvl5pPr marL="1793875" indent="-358775"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5pPr>
            <a:lvl6pPr marL="37750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6pPr>
            <a:lvl7pPr marL="42322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7pPr>
            <a:lvl8pPr marL="46894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8pPr>
            <a:lvl9pPr marL="51466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9pPr>
          </a:lstStyle>
          <a:p>
            <a:r>
              <a:rPr lang="nl-NL" kern="0"/>
              <a:t>Handboek voor de leraar basisonderwijs | H1</a:t>
            </a:r>
            <a:endParaRPr lang="nl-NL" kern="0" dirty="0"/>
          </a:p>
        </p:txBody>
      </p:sp>
    </p:spTree>
  </p:cSld>
  <p:clrMap bg1="lt1" tx1="dk1" bg2="lt2" tx2="dk2" accent1="accent1" accent2="accent2" accent3="accent3" accent4="accent4" accent5="accent5" accent6="accent6" hlink="hlink" folHlink="folHlink"/>
  <p:sldLayoutIdLst>
    <p:sldLayoutId id="2147483737" r:id="rId1"/>
    <p:sldLayoutId id="2147483726" r:id="rId2"/>
    <p:sldLayoutId id="214748373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Lst>
  <p:txStyles>
    <p:titleStyle>
      <a:lvl1pPr algn="l" rtl="0" eaLnBrk="0" fontAlgn="base" hangingPunct="0">
        <a:spcBef>
          <a:spcPct val="0"/>
        </a:spcBef>
        <a:spcAft>
          <a:spcPct val="0"/>
        </a:spcAft>
        <a:defRPr sz="3400" b="1">
          <a:solidFill>
            <a:schemeClr val="bg1"/>
          </a:solidFill>
          <a:latin typeface="+mj-lt"/>
          <a:ea typeface="+mj-ea"/>
          <a:cs typeface="+mj-cs"/>
        </a:defRPr>
      </a:lvl1pPr>
      <a:lvl2pPr algn="l" rtl="0" eaLnBrk="0" fontAlgn="base" hangingPunct="0">
        <a:spcBef>
          <a:spcPct val="0"/>
        </a:spcBef>
        <a:spcAft>
          <a:spcPct val="0"/>
        </a:spcAft>
        <a:defRPr sz="3400" b="1">
          <a:solidFill>
            <a:schemeClr val="bg1"/>
          </a:solidFill>
          <a:latin typeface="Calibri" pitchFamily="34" charset="0"/>
        </a:defRPr>
      </a:lvl2pPr>
      <a:lvl3pPr algn="l" rtl="0" eaLnBrk="0" fontAlgn="base" hangingPunct="0">
        <a:spcBef>
          <a:spcPct val="0"/>
        </a:spcBef>
        <a:spcAft>
          <a:spcPct val="0"/>
        </a:spcAft>
        <a:defRPr sz="3400" b="1">
          <a:solidFill>
            <a:schemeClr val="bg1"/>
          </a:solidFill>
          <a:latin typeface="Calibri" pitchFamily="34" charset="0"/>
        </a:defRPr>
      </a:lvl3pPr>
      <a:lvl4pPr algn="l" rtl="0" eaLnBrk="0" fontAlgn="base" hangingPunct="0">
        <a:spcBef>
          <a:spcPct val="0"/>
        </a:spcBef>
        <a:spcAft>
          <a:spcPct val="0"/>
        </a:spcAft>
        <a:defRPr sz="3400" b="1">
          <a:solidFill>
            <a:schemeClr val="bg1"/>
          </a:solidFill>
          <a:latin typeface="Calibri" pitchFamily="34" charset="0"/>
        </a:defRPr>
      </a:lvl4pPr>
      <a:lvl5pPr algn="l" rtl="0" eaLnBrk="0" fontAlgn="base" hangingPunct="0">
        <a:spcBef>
          <a:spcPct val="0"/>
        </a:spcBef>
        <a:spcAft>
          <a:spcPct val="0"/>
        </a:spcAft>
        <a:defRPr sz="3400" b="1">
          <a:solidFill>
            <a:schemeClr val="bg1"/>
          </a:solidFill>
          <a:latin typeface="Calibri" pitchFamily="34" charset="0"/>
        </a:defRPr>
      </a:lvl5pPr>
      <a:lvl6pPr marL="457200" algn="l" rtl="0" eaLnBrk="1" fontAlgn="base" hangingPunct="1">
        <a:spcBef>
          <a:spcPct val="0"/>
        </a:spcBef>
        <a:spcAft>
          <a:spcPct val="0"/>
        </a:spcAft>
        <a:defRPr sz="3400" b="1">
          <a:solidFill>
            <a:srgbClr val="334743"/>
          </a:solidFill>
          <a:latin typeface="Calibri" pitchFamily="34" charset="0"/>
        </a:defRPr>
      </a:lvl6pPr>
      <a:lvl7pPr marL="914400" algn="l" rtl="0" eaLnBrk="1" fontAlgn="base" hangingPunct="1">
        <a:spcBef>
          <a:spcPct val="0"/>
        </a:spcBef>
        <a:spcAft>
          <a:spcPct val="0"/>
        </a:spcAft>
        <a:defRPr sz="3400" b="1">
          <a:solidFill>
            <a:srgbClr val="334743"/>
          </a:solidFill>
          <a:latin typeface="Calibri" pitchFamily="34" charset="0"/>
        </a:defRPr>
      </a:lvl7pPr>
      <a:lvl8pPr marL="1371600" algn="l" rtl="0" eaLnBrk="1" fontAlgn="base" hangingPunct="1">
        <a:spcBef>
          <a:spcPct val="0"/>
        </a:spcBef>
        <a:spcAft>
          <a:spcPct val="0"/>
        </a:spcAft>
        <a:defRPr sz="3400" b="1">
          <a:solidFill>
            <a:srgbClr val="334743"/>
          </a:solidFill>
          <a:latin typeface="Calibri" pitchFamily="34" charset="0"/>
        </a:defRPr>
      </a:lvl8pPr>
      <a:lvl9pPr marL="1828800" algn="l" rtl="0" eaLnBrk="1" fontAlgn="base" hangingPunct="1">
        <a:spcBef>
          <a:spcPct val="0"/>
        </a:spcBef>
        <a:spcAft>
          <a:spcPct val="0"/>
        </a:spcAft>
        <a:defRPr sz="3400" b="1">
          <a:solidFill>
            <a:srgbClr val="334743"/>
          </a:solidFill>
          <a:latin typeface="Calibri" pitchFamily="34" charset="0"/>
        </a:defRPr>
      </a:lvl9pPr>
    </p:titleStyle>
    <p:bodyStyle>
      <a:lvl1pPr marL="358775" indent="-358775" algn="l" rtl="0" eaLnBrk="0" fontAlgn="base" hangingPunct="0">
        <a:spcBef>
          <a:spcPct val="20000"/>
        </a:spcBef>
        <a:spcAft>
          <a:spcPct val="0"/>
        </a:spcAft>
        <a:buSzPct val="80000"/>
        <a:buFont typeface="Arial" panose="020B0604020202020204" pitchFamily="34" charset="0"/>
        <a:buChar char="•"/>
        <a:defRPr sz="3400">
          <a:solidFill>
            <a:schemeClr val="tx1"/>
          </a:solidFill>
          <a:latin typeface="+mn-lt"/>
          <a:ea typeface="+mn-ea"/>
          <a:cs typeface="+mn-cs"/>
        </a:defRPr>
      </a:lvl1pPr>
      <a:lvl2pPr marL="717550" indent="-358775" algn="l" rtl="0" eaLnBrk="0" fontAlgn="base" hangingPunct="0">
        <a:spcBef>
          <a:spcPct val="20000"/>
        </a:spcBef>
        <a:spcAft>
          <a:spcPct val="0"/>
        </a:spcAft>
        <a:buChar char="–"/>
        <a:defRPr sz="2800">
          <a:solidFill>
            <a:schemeClr val="tx1"/>
          </a:solidFill>
          <a:latin typeface="+mn-lt"/>
          <a:ea typeface="ＭＳ Ｐゴシック" charset="-128"/>
          <a:cs typeface="ＭＳ Ｐゴシック"/>
        </a:defRPr>
      </a:lvl2pPr>
      <a:lvl3pPr marL="1076325" indent="-358775" algn="l" rtl="0" eaLnBrk="0" fontAlgn="base" hangingPunct="0">
        <a:spcBef>
          <a:spcPct val="20000"/>
        </a:spcBef>
        <a:spcAft>
          <a:spcPct val="0"/>
        </a:spcAft>
        <a:buChar char="•"/>
        <a:defRPr sz="2400">
          <a:solidFill>
            <a:schemeClr val="tx1"/>
          </a:solidFill>
          <a:latin typeface="+mn-lt"/>
          <a:ea typeface="ＭＳ Ｐゴシック" charset="-128"/>
          <a:cs typeface="ＭＳ Ｐゴシック"/>
        </a:defRPr>
      </a:lvl3pPr>
      <a:lvl4pPr marL="1435100" indent="-358775"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4pPr>
      <a:lvl5pPr marL="1793875" indent="-358775" algn="l" rtl="0" eaLnBrk="0" fontAlgn="base" hangingPunct="0">
        <a:spcBef>
          <a:spcPct val="20000"/>
        </a:spcBef>
        <a:spcAft>
          <a:spcPct val="0"/>
        </a:spcAft>
        <a:buChar char="»"/>
        <a:defRPr sz="2000">
          <a:solidFill>
            <a:schemeClr val="tx1"/>
          </a:solidFill>
          <a:latin typeface="+mn-lt"/>
          <a:ea typeface="ＭＳ Ｐゴシック" charset="-128"/>
          <a:cs typeface="ＭＳ Ｐゴシック"/>
        </a:defRPr>
      </a:lvl5pPr>
      <a:lvl6pPr marL="37750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6pPr>
      <a:lvl7pPr marL="42322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7pPr>
      <a:lvl8pPr marL="46894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8pPr>
      <a:lvl9pPr marL="5146675" indent="-228600" algn="l" rtl="0" eaLnBrk="1" fontAlgn="base" hangingPunct="1">
        <a:spcBef>
          <a:spcPct val="20000"/>
        </a:spcBef>
        <a:spcAft>
          <a:spcPct val="0"/>
        </a:spcAft>
        <a:buChar char="»"/>
        <a:defRPr sz="2000">
          <a:solidFill>
            <a:schemeClr val="tx1"/>
          </a:solidFill>
          <a:latin typeface="Arial" charset="0"/>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55A22B-C1BB-96F2-7C58-AA909170DE4C}"/>
              </a:ext>
            </a:extLst>
          </p:cNvPr>
          <p:cNvSpPr>
            <a:spLocks noGrp="1"/>
          </p:cNvSpPr>
          <p:nvPr>
            <p:ph type="ctrTitle"/>
          </p:nvPr>
        </p:nvSpPr>
        <p:spPr>
          <a:xfrm>
            <a:off x="914400" y="1340768"/>
            <a:ext cx="10363200" cy="1470025"/>
          </a:xfrm>
        </p:spPr>
        <p:txBody>
          <a:bodyPr/>
          <a:lstStyle/>
          <a:p>
            <a:pPr defTabSz="540000"/>
            <a:r>
              <a:rPr lang="nl-NL" dirty="0">
                <a:latin typeface="Source Sans Pro" panose="020B0503030403020204" pitchFamily="34" charset="0"/>
                <a:ea typeface="Source Sans Pro" panose="020B0503030403020204" pitchFamily="34" charset="0"/>
              </a:rPr>
              <a:t>1</a:t>
            </a:r>
            <a:r>
              <a:rPr lang="nl-NL" sz="3600" dirty="0">
                <a:latin typeface="Source Sans Pro" panose="020B0503030403020204" pitchFamily="34" charset="0"/>
                <a:ea typeface="Source Sans Pro" panose="020B0503030403020204" pitchFamily="34" charset="0"/>
              </a:rPr>
              <a:t>	</a:t>
            </a:r>
            <a:r>
              <a:rPr lang="nl-NL" sz="3600" dirty="0">
                <a:solidFill>
                  <a:srgbClr val="FF9664"/>
                </a:solidFill>
                <a:latin typeface="Source Sans Pro" panose="020B0503030403020204" pitchFamily="34" charset="0"/>
                <a:ea typeface="Source Sans Pro" panose="020B0503030403020204" pitchFamily="34" charset="0"/>
              </a:rPr>
              <a:t>Is lesgeven een kunst?</a:t>
            </a:r>
          </a:p>
        </p:txBody>
      </p:sp>
      <p:sp>
        <p:nvSpPr>
          <p:cNvPr id="3" name="Ondertitel 2">
            <a:extLst>
              <a:ext uri="{FF2B5EF4-FFF2-40B4-BE49-F238E27FC236}">
                <a16:creationId xmlns:a16="http://schemas.microsoft.com/office/drawing/2014/main" id="{F4BA330A-EC7F-AD53-BDED-C4A4A9BCAD3D}"/>
              </a:ext>
            </a:extLst>
          </p:cNvPr>
          <p:cNvSpPr>
            <a:spLocks noGrp="1"/>
          </p:cNvSpPr>
          <p:nvPr>
            <p:ph type="subTitle" idx="1"/>
          </p:nvPr>
        </p:nvSpPr>
        <p:spPr/>
        <p:txBody>
          <a:bodyPr/>
          <a:lstStyle/>
          <a:p>
            <a:endParaRPr lang="nl-NL" dirty="0"/>
          </a:p>
        </p:txBody>
      </p:sp>
      <p:pic>
        <p:nvPicPr>
          <p:cNvPr id="6" name="Afbeelding 5" descr="Afbeelding met tekening, schets, Lijnillustraties, illustratie&#10;&#10;Automatisch gegenereerde beschrijving">
            <a:extLst>
              <a:ext uri="{FF2B5EF4-FFF2-40B4-BE49-F238E27FC236}">
                <a16:creationId xmlns:a16="http://schemas.microsoft.com/office/drawing/2014/main" id="{81150410-846A-D46C-D151-3A5A68E4F2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51984" y="1340767"/>
            <a:ext cx="3549777" cy="4689705"/>
          </a:xfrm>
          <a:prstGeom prst="rect">
            <a:avLst/>
          </a:prstGeom>
        </p:spPr>
      </p:pic>
    </p:spTree>
    <p:extLst>
      <p:ext uri="{BB962C8B-B14F-4D97-AF65-F5344CB8AC3E}">
        <p14:creationId xmlns:p14="http://schemas.microsoft.com/office/powerpoint/2010/main" val="1601841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CF7E8ADD-2EB6-19C7-88FC-20CB36C582D7}"/>
              </a:ext>
            </a:extLst>
          </p:cNvPr>
          <p:cNvSpPr>
            <a:spLocks noGrp="1"/>
          </p:cNvSpPr>
          <p:nvPr>
            <p:ph idx="1"/>
          </p:nvPr>
        </p:nvSpPr>
        <p:spPr/>
        <p:txBody>
          <a:bodyPr/>
          <a:lstStyle/>
          <a:p>
            <a:r>
              <a:rPr lang="nl-NL" sz="3200" b="1" dirty="0"/>
              <a:t>Uitspreken</a:t>
            </a:r>
            <a:r>
              <a:rPr lang="nl-NL" sz="3200" dirty="0"/>
              <a:t>: Zorg ervoor dat je ervaringen, feiten en persoonlijke beleving met andere betrokkenen in je werkomgeving deelt</a:t>
            </a:r>
          </a:p>
          <a:p>
            <a:r>
              <a:rPr lang="nl-NL" sz="3200" b="1" dirty="0"/>
              <a:t>Bespreken</a:t>
            </a:r>
            <a:r>
              <a:rPr lang="nl-NL" sz="3200" dirty="0"/>
              <a:t>: Stel de ander vragen om je interesse te tonen en beter te begrijpen waarom medestudenten of leraren op een bepaalde wijze handelen</a:t>
            </a:r>
          </a:p>
          <a:p>
            <a:r>
              <a:rPr lang="nl-NL" sz="3200" b="1" dirty="0"/>
              <a:t>Afspreken</a:t>
            </a:r>
            <a:r>
              <a:rPr lang="nl-NL" sz="3200" dirty="0"/>
              <a:t>: Trek samen conclusies over de situatie en spreek op basis daarvan af hoe je het probleem gaat aanpakken</a:t>
            </a:r>
          </a:p>
          <a:p>
            <a:r>
              <a:rPr lang="nl-NL" sz="3200" b="1" dirty="0"/>
              <a:t>Aanspreken</a:t>
            </a:r>
            <a:r>
              <a:rPr lang="nl-NL" sz="3200" dirty="0"/>
              <a:t>: Spreek elkaar aan wanneer er afgeweken wordt van de afspraken</a:t>
            </a:r>
          </a:p>
          <a:p>
            <a:endParaRPr lang="nl-NL" sz="3200" dirty="0"/>
          </a:p>
        </p:txBody>
      </p:sp>
      <p:sp>
        <p:nvSpPr>
          <p:cNvPr id="3" name="Titel 2">
            <a:extLst>
              <a:ext uri="{FF2B5EF4-FFF2-40B4-BE49-F238E27FC236}">
                <a16:creationId xmlns:a16="http://schemas.microsoft.com/office/drawing/2014/main" id="{A68ACE48-9D6B-6CD2-603D-7DDF823C2F89}"/>
              </a:ext>
            </a:extLst>
          </p:cNvPr>
          <p:cNvSpPr>
            <a:spLocks noGrp="1"/>
          </p:cNvSpPr>
          <p:nvPr>
            <p:ph type="title"/>
          </p:nvPr>
        </p:nvSpPr>
        <p:spPr/>
        <p:txBody>
          <a:bodyPr/>
          <a:lstStyle/>
          <a:p>
            <a:r>
              <a:rPr lang="nl-NL" dirty="0"/>
              <a:t>Kunst of kunde: Communicatie</a:t>
            </a:r>
          </a:p>
        </p:txBody>
      </p:sp>
    </p:spTree>
    <p:extLst>
      <p:ext uri="{BB962C8B-B14F-4D97-AF65-F5344CB8AC3E}">
        <p14:creationId xmlns:p14="http://schemas.microsoft.com/office/powerpoint/2010/main" val="4008783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CF7E8ADD-2EB6-19C7-88FC-20CB36C582D7}"/>
              </a:ext>
            </a:extLst>
          </p:cNvPr>
          <p:cNvSpPr>
            <a:spLocks noGrp="1"/>
          </p:cNvSpPr>
          <p:nvPr>
            <p:ph idx="1"/>
          </p:nvPr>
        </p:nvSpPr>
        <p:spPr/>
        <p:txBody>
          <a:bodyPr/>
          <a:lstStyle/>
          <a:p>
            <a:pPr marL="514350" indent="-514350">
              <a:buFont typeface="+mj-lt"/>
              <a:buAutoNum type="arabicPeriod"/>
            </a:pPr>
            <a:r>
              <a:rPr lang="nl-NL" dirty="0"/>
              <a:t>In de klas met leerlingen</a:t>
            </a:r>
          </a:p>
          <a:p>
            <a:pPr marL="514350" indent="-514350">
              <a:buFont typeface="+mj-lt"/>
              <a:buAutoNum type="arabicPeriod"/>
            </a:pPr>
            <a:r>
              <a:rPr lang="nl-NL" dirty="0"/>
              <a:t>In het team met collega’s</a:t>
            </a:r>
          </a:p>
          <a:p>
            <a:pPr marL="514350" indent="-514350">
              <a:buFont typeface="+mj-lt"/>
              <a:buAutoNum type="arabicPeriod"/>
            </a:pPr>
            <a:r>
              <a:rPr lang="nl-NL" dirty="0"/>
              <a:t>In de schoolomgeving met ouders en begeleiders</a:t>
            </a:r>
          </a:p>
          <a:p>
            <a:pPr marL="514350" indent="-514350">
              <a:buFont typeface="+mj-lt"/>
              <a:buAutoNum type="arabicPeriod"/>
            </a:pPr>
            <a:r>
              <a:rPr lang="nl-NL" dirty="0"/>
              <a:t>Jijzelf in je eigen ontwikkeling als leraar</a:t>
            </a:r>
          </a:p>
          <a:p>
            <a:endParaRPr lang="nl-NL" dirty="0"/>
          </a:p>
        </p:txBody>
      </p:sp>
      <p:sp>
        <p:nvSpPr>
          <p:cNvPr id="3" name="Titel 2">
            <a:extLst>
              <a:ext uri="{FF2B5EF4-FFF2-40B4-BE49-F238E27FC236}">
                <a16:creationId xmlns:a16="http://schemas.microsoft.com/office/drawing/2014/main" id="{A68ACE48-9D6B-6CD2-603D-7DDF823C2F89}"/>
              </a:ext>
            </a:extLst>
          </p:cNvPr>
          <p:cNvSpPr>
            <a:spLocks noGrp="1"/>
          </p:cNvSpPr>
          <p:nvPr>
            <p:ph type="title"/>
          </p:nvPr>
        </p:nvSpPr>
        <p:spPr/>
        <p:txBody>
          <a:bodyPr/>
          <a:lstStyle/>
          <a:p>
            <a:r>
              <a:rPr lang="nl-NL" dirty="0"/>
              <a:t>Kunst of kunde: Beroepscontexten</a:t>
            </a:r>
          </a:p>
        </p:txBody>
      </p:sp>
    </p:spTree>
    <p:extLst>
      <p:ext uri="{BB962C8B-B14F-4D97-AF65-F5344CB8AC3E}">
        <p14:creationId xmlns:p14="http://schemas.microsoft.com/office/powerpoint/2010/main" val="438987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CF7E8ADD-2EB6-19C7-88FC-20CB36C582D7}"/>
              </a:ext>
            </a:extLst>
          </p:cNvPr>
          <p:cNvSpPr>
            <a:spLocks noGrp="1"/>
          </p:cNvSpPr>
          <p:nvPr>
            <p:ph idx="1"/>
          </p:nvPr>
        </p:nvSpPr>
        <p:spPr/>
        <p:txBody>
          <a:bodyPr anchor="ctr"/>
          <a:lstStyle/>
          <a:p>
            <a:pPr marL="0" indent="0" algn="ctr">
              <a:buNone/>
            </a:pPr>
            <a:r>
              <a:rPr lang="nl-NL" dirty="0"/>
              <a:t>Hoe belangrijk vind jij het dat een leraar beschikt over het vermogen om te reflecteren? Licht je antwoord toe.</a:t>
            </a:r>
          </a:p>
        </p:txBody>
      </p:sp>
      <p:sp>
        <p:nvSpPr>
          <p:cNvPr id="3" name="Titel 2">
            <a:extLst>
              <a:ext uri="{FF2B5EF4-FFF2-40B4-BE49-F238E27FC236}">
                <a16:creationId xmlns:a16="http://schemas.microsoft.com/office/drawing/2014/main" id="{A68ACE48-9D6B-6CD2-603D-7DDF823C2F89}"/>
              </a:ext>
            </a:extLst>
          </p:cNvPr>
          <p:cNvSpPr>
            <a:spLocks noGrp="1"/>
          </p:cNvSpPr>
          <p:nvPr>
            <p:ph type="title"/>
          </p:nvPr>
        </p:nvSpPr>
        <p:spPr/>
        <p:txBody>
          <a:bodyPr/>
          <a:lstStyle/>
          <a:p>
            <a:r>
              <a:rPr lang="nl-NL" dirty="0"/>
              <a:t>Reflectievraag</a:t>
            </a:r>
          </a:p>
        </p:txBody>
      </p:sp>
    </p:spTree>
    <p:extLst>
      <p:ext uri="{BB962C8B-B14F-4D97-AF65-F5344CB8AC3E}">
        <p14:creationId xmlns:p14="http://schemas.microsoft.com/office/powerpoint/2010/main" val="2924961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NL" dirty="0"/>
              <a:t>Deel A: De leerlingen in beeld</a:t>
            </a:r>
          </a:p>
          <a:p>
            <a:r>
              <a:rPr lang="nl-NL" dirty="0"/>
              <a:t>Deel B: Onderwijs geven aan de klas</a:t>
            </a:r>
          </a:p>
          <a:p>
            <a:r>
              <a:rPr lang="nl-NL" dirty="0"/>
              <a:t>Deel C: Grip krijgen op de school</a:t>
            </a:r>
          </a:p>
          <a:p>
            <a:r>
              <a:rPr lang="nl-NL" dirty="0"/>
              <a:t>Deel D: Een bekwame leraar worden</a:t>
            </a:r>
          </a:p>
          <a:p>
            <a:endParaRPr lang="nl-NL" dirty="0"/>
          </a:p>
        </p:txBody>
      </p:sp>
      <p:sp>
        <p:nvSpPr>
          <p:cNvPr id="3" name="Titel 2"/>
          <p:cNvSpPr>
            <a:spLocks noGrp="1"/>
          </p:cNvSpPr>
          <p:nvPr>
            <p:ph type="title"/>
          </p:nvPr>
        </p:nvSpPr>
        <p:spPr/>
        <p:txBody>
          <a:bodyPr/>
          <a:lstStyle/>
          <a:p>
            <a:r>
              <a:rPr lang="nl-NL" dirty="0">
                <a:solidFill>
                  <a:schemeClr val="tx1"/>
                </a:solidFill>
              </a:rPr>
              <a:t>De opbouw van het boek</a:t>
            </a:r>
          </a:p>
        </p:txBody>
      </p:sp>
    </p:spTree>
    <p:extLst>
      <p:ext uri="{BB962C8B-B14F-4D97-AF65-F5344CB8AC3E}">
        <p14:creationId xmlns:p14="http://schemas.microsoft.com/office/powerpoint/2010/main" val="8517047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B97931D3-4EDC-9D0D-1F47-A0695CAFC776}"/>
              </a:ext>
            </a:extLst>
          </p:cNvPr>
          <p:cNvSpPr>
            <a:spLocks noGrp="1"/>
          </p:cNvSpPr>
          <p:nvPr>
            <p:ph idx="1"/>
          </p:nvPr>
        </p:nvSpPr>
        <p:spPr/>
        <p:txBody>
          <a:bodyPr/>
          <a:lstStyle/>
          <a:p>
            <a:r>
              <a:rPr lang="nl-NL" sz="2800" dirty="0"/>
              <a:t>Een lesdag van Evelien</a:t>
            </a:r>
          </a:p>
          <a:p>
            <a:pPr lvl="1">
              <a:buFont typeface="Courier New" panose="02070309020205020404" pitchFamily="49" charset="0"/>
              <a:buChar char="o"/>
            </a:pPr>
            <a:r>
              <a:rPr lang="nl-NL" sz="2000" dirty="0"/>
              <a:t>Gouden cirkel</a:t>
            </a:r>
          </a:p>
          <a:p>
            <a:pPr lvl="1">
              <a:buFont typeface="Courier New" panose="02070309020205020404" pitchFamily="49" charset="0"/>
              <a:buChar char="o"/>
            </a:pPr>
            <a:r>
              <a:rPr lang="nl-NL" sz="2000" dirty="0"/>
              <a:t>Concerns</a:t>
            </a:r>
          </a:p>
          <a:p>
            <a:pPr lvl="1">
              <a:buFont typeface="Courier New" panose="02070309020205020404" pitchFamily="49" charset="0"/>
              <a:buChar char="o"/>
            </a:pPr>
            <a:r>
              <a:rPr lang="nl-NL" sz="2000" dirty="0"/>
              <a:t>Cirkel van invloed</a:t>
            </a:r>
          </a:p>
          <a:p>
            <a:pPr lvl="1">
              <a:buFont typeface="Courier New" panose="02070309020205020404" pitchFamily="49" charset="0"/>
              <a:buChar char="o"/>
            </a:pPr>
            <a:r>
              <a:rPr lang="nl-NL" sz="2000" dirty="0"/>
              <a:t>Reflectie</a:t>
            </a:r>
          </a:p>
          <a:p>
            <a:r>
              <a:rPr lang="nl-NL" sz="2800" dirty="0"/>
              <a:t>Het grotere geheel</a:t>
            </a:r>
          </a:p>
          <a:p>
            <a:pPr lvl="1">
              <a:buFont typeface="Courier New" panose="02070309020205020404" pitchFamily="49" charset="0"/>
              <a:buChar char="o"/>
            </a:pPr>
            <a:r>
              <a:rPr lang="nl-NL" sz="2000" dirty="0"/>
              <a:t>Onderwijsdoelen volgens </a:t>
            </a:r>
            <a:r>
              <a:rPr lang="nl-NL" sz="2000" dirty="0" err="1"/>
              <a:t>Biesta</a:t>
            </a:r>
            <a:endParaRPr lang="nl-NL" sz="2000" dirty="0"/>
          </a:p>
          <a:p>
            <a:pPr lvl="1">
              <a:buFont typeface="Courier New" panose="02070309020205020404" pitchFamily="49" charset="0"/>
              <a:buChar char="o"/>
            </a:pPr>
            <a:r>
              <a:rPr lang="nl-NL" sz="2000" dirty="0"/>
              <a:t>Kernkwaliteiten en het ui-model</a:t>
            </a:r>
          </a:p>
          <a:p>
            <a:pPr lvl="1">
              <a:buFont typeface="Courier New" panose="02070309020205020404" pitchFamily="49" charset="0"/>
              <a:buChar char="o"/>
            </a:pPr>
            <a:r>
              <a:rPr lang="nl-NL" sz="2000" dirty="0"/>
              <a:t>Bekwaamheidseisen Wet BIO</a:t>
            </a:r>
          </a:p>
          <a:p>
            <a:r>
              <a:rPr lang="nl-NL" sz="2800" dirty="0"/>
              <a:t>Kunst of kunde?</a:t>
            </a:r>
          </a:p>
          <a:p>
            <a:pPr lvl="1">
              <a:buFont typeface="Courier New" panose="02070309020205020404" pitchFamily="49" charset="0"/>
              <a:buChar char="o"/>
            </a:pPr>
            <a:r>
              <a:rPr lang="nl-NL" sz="2000" dirty="0"/>
              <a:t>Communicatie</a:t>
            </a:r>
          </a:p>
          <a:p>
            <a:pPr lvl="1">
              <a:buFont typeface="Courier New" panose="02070309020205020404" pitchFamily="49" charset="0"/>
              <a:buChar char="o"/>
            </a:pPr>
            <a:r>
              <a:rPr lang="nl-NL" sz="2000" dirty="0"/>
              <a:t>Beroepscontexten</a:t>
            </a:r>
          </a:p>
          <a:p>
            <a:endParaRPr lang="nl-NL" sz="2800" dirty="0"/>
          </a:p>
          <a:p>
            <a:endParaRPr lang="nl-NL" sz="2800" dirty="0"/>
          </a:p>
        </p:txBody>
      </p:sp>
      <p:sp>
        <p:nvSpPr>
          <p:cNvPr id="3" name="Titel 2">
            <a:extLst>
              <a:ext uri="{FF2B5EF4-FFF2-40B4-BE49-F238E27FC236}">
                <a16:creationId xmlns:a16="http://schemas.microsoft.com/office/drawing/2014/main" id="{2581A6B8-A2D5-B9EF-336E-D0ADD1971631}"/>
              </a:ext>
            </a:extLst>
          </p:cNvPr>
          <p:cNvSpPr>
            <a:spLocks noGrp="1"/>
          </p:cNvSpPr>
          <p:nvPr>
            <p:ph type="title"/>
          </p:nvPr>
        </p:nvSpPr>
        <p:spPr/>
        <p:txBody>
          <a:bodyPr/>
          <a:lstStyle/>
          <a:p>
            <a:r>
              <a:rPr lang="nl-NL" dirty="0"/>
              <a:t>Overzicht presentatie</a:t>
            </a:r>
          </a:p>
        </p:txBody>
      </p:sp>
    </p:spTree>
    <p:extLst>
      <p:ext uri="{BB962C8B-B14F-4D97-AF65-F5344CB8AC3E}">
        <p14:creationId xmlns:p14="http://schemas.microsoft.com/office/powerpoint/2010/main" val="1483222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A32E349A-8930-8B9B-115F-376B8B6E8567}"/>
              </a:ext>
            </a:extLst>
          </p:cNvPr>
          <p:cNvSpPr>
            <a:spLocks noGrp="1"/>
          </p:cNvSpPr>
          <p:nvPr>
            <p:ph type="title"/>
          </p:nvPr>
        </p:nvSpPr>
        <p:spPr/>
        <p:txBody>
          <a:bodyPr/>
          <a:lstStyle/>
          <a:p>
            <a:r>
              <a:rPr lang="nl-NL" dirty="0"/>
              <a:t>Een lesdag van Evelien: Gouden cirkel</a:t>
            </a:r>
          </a:p>
        </p:txBody>
      </p:sp>
      <p:pic>
        <p:nvPicPr>
          <p:cNvPr id="9" name="Tijdelijke aanduiding voor inhoud 7" descr="Afbeelding met cirkel, schermopname, Lettertype, diagram&#10;&#10;Automatisch gegenereerde beschrijving">
            <a:extLst>
              <a:ext uri="{FF2B5EF4-FFF2-40B4-BE49-F238E27FC236}">
                <a16:creationId xmlns:a16="http://schemas.microsoft.com/office/drawing/2014/main" id="{E2749B3C-5A13-12FC-A093-171EC7C0E5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020036" y="1353676"/>
            <a:ext cx="4150648" cy="4150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16111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B0FD3F59-8489-9668-3889-D8D301AFF91A}"/>
              </a:ext>
            </a:extLst>
          </p:cNvPr>
          <p:cNvSpPr>
            <a:spLocks noGrp="1"/>
          </p:cNvSpPr>
          <p:nvPr>
            <p:ph idx="1"/>
          </p:nvPr>
        </p:nvSpPr>
        <p:spPr/>
        <p:txBody>
          <a:bodyPr/>
          <a:lstStyle/>
          <a:p>
            <a:pPr marL="0" indent="0">
              <a:buNone/>
            </a:pPr>
            <a:r>
              <a:rPr lang="nl-NL" sz="3200" dirty="0"/>
              <a:t>Concerns kunnen gebaseerd zijn op irrationele gedachten die exploderen in doemscenario’s. Je merkt dan dat je voortdurend aan het malen bent over de situatie. ‘Ja maar, wat als …’ voert dan de boventoon in je gedachten. Dit kan overgaan in perfectionisme en controledwang. Dit belemmert het functioneren. </a:t>
            </a:r>
          </a:p>
          <a:p>
            <a:endParaRPr lang="nl-NL" sz="3200" dirty="0"/>
          </a:p>
          <a:p>
            <a:pPr marL="0" indent="0">
              <a:buNone/>
            </a:pPr>
            <a:r>
              <a:rPr lang="nl-NL" sz="3200" dirty="0"/>
              <a:t>‘Vinden ze me wel aardig?’</a:t>
            </a:r>
          </a:p>
          <a:p>
            <a:endParaRPr lang="nl-NL" sz="3200" dirty="0"/>
          </a:p>
          <a:p>
            <a:pPr marL="0" indent="0">
              <a:buNone/>
            </a:pPr>
            <a:r>
              <a:rPr lang="nl-NL" sz="3200" dirty="0"/>
              <a:t>‘Kan ik het wel?’</a:t>
            </a:r>
          </a:p>
          <a:p>
            <a:endParaRPr lang="nl-NL" sz="3200" dirty="0"/>
          </a:p>
          <a:p>
            <a:endParaRPr lang="nl-NL" sz="3200" dirty="0"/>
          </a:p>
          <a:p>
            <a:endParaRPr lang="nl-NL" sz="3200" dirty="0"/>
          </a:p>
        </p:txBody>
      </p:sp>
      <p:sp>
        <p:nvSpPr>
          <p:cNvPr id="3" name="Titel 2">
            <a:extLst>
              <a:ext uri="{FF2B5EF4-FFF2-40B4-BE49-F238E27FC236}">
                <a16:creationId xmlns:a16="http://schemas.microsoft.com/office/drawing/2014/main" id="{39E5C6F7-B707-FD89-FE0B-405945637E88}"/>
              </a:ext>
            </a:extLst>
          </p:cNvPr>
          <p:cNvSpPr>
            <a:spLocks noGrp="1"/>
          </p:cNvSpPr>
          <p:nvPr>
            <p:ph type="title"/>
          </p:nvPr>
        </p:nvSpPr>
        <p:spPr/>
        <p:txBody>
          <a:bodyPr/>
          <a:lstStyle/>
          <a:p>
            <a:r>
              <a:rPr lang="nl-NL" dirty="0"/>
              <a:t>Een lesdag van Evelien: Concerns</a:t>
            </a:r>
          </a:p>
        </p:txBody>
      </p:sp>
    </p:spTree>
    <p:extLst>
      <p:ext uri="{BB962C8B-B14F-4D97-AF65-F5344CB8AC3E}">
        <p14:creationId xmlns:p14="http://schemas.microsoft.com/office/powerpoint/2010/main" val="2602548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inhoud 4" descr="Afbeelding met tekst, diagram, cirkel, schermopname&#10;&#10;Automatisch gegenereerde beschrijving">
            <a:extLst>
              <a:ext uri="{FF2B5EF4-FFF2-40B4-BE49-F238E27FC236}">
                <a16:creationId xmlns:a16="http://schemas.microsoft.com/office/drawing/2014/main" id="{7EA07F05-7141-B3BB-8EE5-2F604A40FB0D}"/>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857970" y="1588004"/>
            <a:ext cx="4474473" cy="3681991"/>
          </a:xfrm>
        </p:spPr>
      </p:pic>
      <p:sp>
        <p:nvSpPr>
          <p:cNvPr id="3" name="Titel 2">
            <a:extLst>
              <a:ext uri="{FF2B5EF4-FFF2-40B4-BE49-F238E27FC236}">
                <a16:creationId xmlns:a16="http://schemas.microsoft.com/office/drawing/2014/main" id="{AEB88F36-EA86-D21A-7821-5211E1120BED}"/>
              </a:ext>
            </a:extLst>
          </p:cNvPr>
          <p:cNvSpPr>
            <a:spLocks noGrp="1"/>
          </p:cNvSpPr>
          <p:nvPr>
            <p:ph type="title"/>
          </p:nvPr>
        </p:nvSpPr>
        <p:spPr/>
        <p:txBody>
          <a:bodyPr/>
          <a:lstStyle/>
          <a:p>
            <a:r>
              <a:rPr lang="nl-NL" dirty="0"/>
              <a:t>Een lesdag van Evelien: Reflectie</a:t>
            </a:r>
          </a:p>
        </p:txBody>
      </p:sp>
    </p:spTree>
    <p:extLst>
      <p:ext uri="{BB962C8B-B14F-4D97-AF65-F5344CB8AC3E}">
        <p14:creationId xmlns:p14="http://schemas.microsoft.com/office/powerpoint/2010/main" val="1393768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E940FFE8-2034-16F1-A3DC-37CD0E5D4A1F}"/>
              </a:ext>
            </a:extLst>
          </p:cNvPr>
          <p:cNvSpPr>
            <a:spLocks noGrp="1"/>
          </p:cNvSpPr>
          <p:nvPr>
            <p:ph idx="1"/>
          </p:nvPr>
        </p:nvSpPr>
        <p:spPr/>
        <p:txBody>
          <a:bodyPr/>
          <a:lstStyle/>
          <a:p>
            <a:r>
              <a:rPr lang="nl-NL" dirty="0"/>
              <a:t>Kwalificatie: kennis en vaardigheden aantonen</a:t>
            </a:r>
          </a:p>
          <a:p>
            <a:r>
              <a:rPr lang="nl-NL" dirty="0"/>
              <a:t>Socialisatie: invoegen in de gemeenschap</a:t>
            </a:r>
          </a:p>
          <a:p>
            <a:r>
              <a:rPr lang="nl-NL" dirty="0" err="1"/>
              <a:t>Subjectificatie</a:t>
            </a:r>
            <a:r>
              <a:rPr lang="nl-NL" dirty="0"/>
              <a:t>: verbinding tussen jou als persoon en de wereld</a:t>
            </a:r>
          </a:p>
          <a:p>
            <a:endParaRPr lang="nl-NL" dirty="0"/>
          </a:p>
        </p:txBody>
      </p:sp>
      <p:sp>
        <p:nvSpPr>
          <p:cNvPr id="3" name="Titel 2">
            <a:extLst>
              <a:ext uri="{FF2B5EF4-FFF2-40B4-BE49-F238E27FC236}">
                <a16:creationId xmlns:a16="http://schemas.microsoft.com/office/drawing/2014/main" id="{709FB776-A87A-3BD5-6755-D2E103D5646B}"/>
              </a:ext>
            </a:extLst>
          </p:cNvPr>
          <p:cNvSpPr>
            <a:spLocks noGrp="1"/>
          </p:cNvSpPr>
          <p:nvPr>
            <p:ph type="title"/>
          </p:nvPr>
        </p:nvSpPr>
        <p:spPr/>
        <p:txBody>
          <a:bodyPr/>
          <a:lstStyle/>
          <a:p>
            <a:r>
              <a:rPr lang="nl-NL" dirty="0"/>
              <a:t>Het grotere geheel: Onderwijsdoelen volgens </a:t>
            </a:r>
            <a:r>
              <a:rPr lang="nl-NL" dirty="0" err="1"/>
              <a:t>Biesta</a:t>
            </a:r>
            <a:endParaRPr lang="nl-NL" dirty="0"/>
          </a:p>
        </p:txBody>
      </p:sp>
    </p:spTree>
    <p:extLst>
      <p:ext uri="{BB962C8B-B14F-4D97-AF65-F5344CB8AC3E}">
        <p14:creationId xmlns:p14="http://schemas.microsoft.com/office/powerpoint/2010/main" val="4019285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4" descr="Afbeelding met tekst, schermopname, cirkel, Lettertype&#10;&#10;Automatisch gegenereerde beschrijving">
            <a:extLst>
              <a:ext uri="{FF2B5EF4-FFF2-40B4-BE49-F238E27FC236}">
                <a16:creationId xmlns:a16="http://schemas.microsoft.com/office/drawing/2014/main" id="{D3297080-FCBE-E333-74C6-505664A74110}"/>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264879" y="2058921"/>
            <a:ext cx="3660655" cy="2740158"/>
          </a:xfrm>
        </p:spPr>
      </p:pic>
      <p:sp>
        <p:nvSpPr>
          <p:cNvPr id="3" name="Titel 2">
            <a:extLst>
              <a:ext uri="{FF2B5EF4-FFF2-40B4-BE49-F238E27FC236}">
                <a16:creationId xmlns:a16="http://schemas.microsoft.com/office/drawing/2014/main" id="{80ECE3A1-BCE7-4533-6637-771406AAFD82}"/>
              </a:ext>
            </a:extLst>
          </p:cNvPr>
          <p:cNvSpPr>
            <a:spLocks noGrp="1"/>
          </p:cNvSpPr>
          <p:nvPr>
            <p:ph type="title"/>
          </p:nvPr>
        </p:nvSpPr>
        <p:spPr/>
        <p:txBody>
          <a:bodyPr/>
          <a:lstStyle/>
          <a:p>
            <a:r>
              <a:rPr lang="nl-NL" dirty="0"/>
              <a:t>Het grotere geheel: </a:t>
            </a:r>
            <a:r>
              <a:rPr lang="nl-NL" altLang="nl-NL" sz="3200" dirty="0"/>
              <a:t>Kernkwaliteiten en het ui-model</a:t>
            </a:r>
            <a:endParaRPr lang="nl-NL" dirty="0"/>
          </a:p>
        </p:txBody>
      </p:sp>
    </p:spTree>
    <p:extLst>
      <p:ext uri="{BB962C8B-B14F-4D97-AF65-F5344CB8AC3E}">
        <p14:creationId xmlns:p14="http://schemas.microsoft.com/office/powerpoint/2010/main" val="1751922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inhoud 4" descr="Afbeelding met tekst, cirkel, Lettertype, schermopname&#10;&#10;Automatisch gegenereerde beschrijving">
            <a:extLst>
              <a:ext uri="{FF2B5EF4-FFF2-40B4-BE49-F238E27FC236}">
                <a16:creationId xmlns:a16="http://schemas.microsoft.com/office/drawing/2014/main" id="{0B39624C-CAAE-B552-B94E-EFFFFED5E377}"/>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851620" y="2185413"/>
            <a:ext cx="2487173" cy="2487173"/>
          </a:xfrm>
        </p:spPr>
      </p:pic>
      <p:sp>
        <p:nvSpPr>
          <p:cNvPr id="3" name="Titel 2">
            <a:extLst>
              <a:ext uri="{FF2B5EF4-FFF2-40B4-BE49-F238E27FC236}">
                <a16:creationId xmlns:a16="http://schemas.microsoft.com/office/drawing/2014/main" id="{BBCE0A1F-1752-2C86-2324-E0031343C297}"/>
              </a:ext>
            </a:extLst>
          </p:cNvPr>
          <p:cNvSpPr>
            <a:spLocks noGrp="1"/>
          </p:cNvSpPr>
          <p:nvPr>
            <p:ph type="title"/>
          </p:nvPr>
        </p:nvSpPr>
        <p:spPr/>
        <p:txBody>
          <a:bodyPr/>
          <a:lstStyle/>
          <a:p>
            <a:r>
              <a:rPr lang="nl-NL" dirty="0"/>
              <a:t>Het grotere geheel: </a:t>
            </a:r>
            <a:r>
              <a:rPr lang="nl-NL" altLang="nl-NL" sz="3200" dirty="0"/>
              <a:t>Bekwaamheidseisen Wet BIO</a:t>
            </a:r>
            <a:endParaRPr lang="nl-NL" dirty="0"/>
          </a:p>
        </p:txBody>
      </p:sp>
    </p:spTree>
    <p:extLst>
      <p:ext uri="{BB962C8B-B14F-4D97-AF65-F5344CB8AC3E}">
        <p14:creationId xmlns:p14="http://schemas.microsoft.com/office/powerpoint/2010/main" val="2722944960"/>
      </p:ext>
    </p:extLst>
  </p:cSld>
  <p:clrMapOvr>
    <a:masterClrMapping/>
  </p:clrMapOvr>
</p:sld>
</file>

<file path=ppt/theme/theme1.xml><?xml version="1.0" encoding="utf-8"?>
<a:theme xmlns:a="http://schemas.openxmlformats.org/drawingml/2006/main" name="ppt sjab;loon leltz">
  <a:themeElements>
    <a:clrScheme name="sjabloon coutinh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jabloon coutinho">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91440" tIns="45720" rIns="91440" bIns="45720" numCol="1" anchor="ctr" anchorCtr="0" compatLnSpc="1">
        <a:prstTxWarp prst="textNoShape">
          <a:avLst/>
        </a:prstTxWarp>
      </a:bodyPr>
      <a:lstStyle>
        <a:defPPr marL="987425" marR="0" indent="266700" algn="ctr" defTabSz="914400" rtl="0" eaLnBrk="1" fontAlgn="base" latinLnBrk="0" hangingPunct="1">
          <a:lnSpc>
            <a:spcPct val="100000"/>
          </a:lnSpc>
          <a:spcBef>
            <a:spcPct val="20000"/>
          </a:spcBef>
          <a:spcAft>
            <a:spcPct val="0"/>
          </a:spcAft>
          <a:buClrTx/>
          <a:buSzPct val="80000"/>
          <a:buFontTx/>
          <a:buChar char="•"/>
          <a:tabLst/>
          <a:defRPr kumimoji="0" lang="nl-NL" sz="3000" b="0" i="0" u="none" strike="noStrike" cap="none" normalizeH="0" baseline="0">
            <a:ln>
              <a:noFill/>
            </a:ln>
            <a:solidFill>
              <a:srgbClr val="602559"/>
            </a:solidFill>
            <a:effectLst/>
            <a:latin typeface="Calibri"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sm" len="sm"/>
          <a:tailEnd type="none" w="sm" len="sm"/>
        </a:ln>
        <a:effectLst/>
      </a:spPr>
      <a:bodyPr vert="horz" wrap="square" lIns="91440" tIns="45720" rIns="91440" bIns="45720" numCol="1" anchor="ctr" anchorCtr="0" compatLnSpc="1">
        <a:prstTxWarp prst="textNoShape">
          <a:avLst/>
        </a:prstTxWarp>
      </a:bodyPr>
      <a:lstStyle>
        <a:defPPr marL="987425" marR="0" indent="266700" algn="ctr" defTabSz="914400" rtl="0" eaLnBrk="1" fontAlgn="base" latinLnBrk="0" hangingPunct="1">
          <a:lnSpc>
            <a:spcPct val="100000"/>
          </a:lnSpc>
          <a:spcBef>
            <a:spcPct val="20000"/>
          </a:spcBef>
          <a:spcAft>
            <a:spcPct val="0"/>
          </a:spcAft>
          <a:buClrTx/>
          <a:buSzPct val="80000"/>
          <a:buFontTx/>
          <a:buChar char="•"/>
          <a:tabLst/>
          <a:defRPr kumimoji="0" lang="nl-NL" sz="3000" b="0" i="0" u="none" strike="noStrike" cap="none" normalizeH="0" baseline="0">
            <a:ln>
              <a:noFill/>
            </a:ln>
            <a:solidFill>
              <a:srgbClr val="602559"/>
            </a:solidFill>
            <a:effectLst/>
            <a:latin typeface="Calibri" pitchFamily="34" charset="0"/>
          </a:defRPr>
        </a:defPPr>
      </a:lstStyle>
    </a:lnDef>
  </a:objectDefaults>
  <a:extraClrSchemeLst>
    <a:extraClrScheme>
      <a:clrScheme name="sjabloon coutinh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jabloon coutinh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jabloon coutinh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jabloon coutinh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jabloon coutinh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jabloon coutinh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jabloon coutinh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jabloon coutinh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jabloon coutinh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jabloon coutinh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jabloon coutinh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jabloon coutinh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665</TotalTime>
  <Words>335</Words>
  <Application>Microsoft Office PowerPoint</Application>
  <PresentationFormat>Breedbeeld</PresentationFormat>
  <Paragraphs>46</Paragraphs>
  <Slides>12</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12</vt:i4>
      </vt:variant>
    </vt:vector>
  </HeadingPairs>
  <TitlesOfParts>
    <vt:vector size="19" baseType="lpstr">
      <vt:lpstr>Arial</vt:lpstr>
      <vt:lpstr>Calibri</vt:lpstr>
      <vt:lpstr>Courier New</vt:lpstr>
      <vt:lpstr>Source Sans Pro</vt:lpstr>
      <vt:lpstr>Source Sans Pro SemiBold</vt:lpstr>
      <vt:lpstr>Times New Roman</vt:lpstr>
      <vt:lpstr>ppt sjab;loon leltz</vt:lpstr>
      <vt:lpstr>1 Is lesgeven een kunst?</vt:lpstr>
      <vt:lpstr>De opbouw van het boek</vt:lpstr>
      <vt:lpstr>Overzicht presentatie</vt:lpstr>
      <vt:lpstr>Een lesdag van Evelien: Gouden cirkel</vt:lpstr>
      <vt:lpstr>Een lesdag van Evelien: Concerns</vt:lpstr>
      <vt:lpstr>Een lesdag van Evelien: Reflectie</vt:lpstr>
      <vt:lpstr>Het grotere geheel: Onderwijsdoelen volgens Biesta</vt:lpstr>
      <vt:lpstr>Het grotere geheel: Kernkwaliteiten en het ui-model</vt:lpstr>
      <vt:lpstr>Het grotere geheel: Bekwaamheidseisen Wet BIO</vt:lpstr>
      <vt:lpstr>Kunst of kunde: Communicatie</vt:lpstr>
      <vt:lpstr>Kunst of kunde: Beroepscontexten</vt:lpstr>
      <vt:lpstr>Reflectievraag</vt:lpstr>
    </vt:vector>
  </TitlesOfParts>
  <Company>Uitgeverij Coutinho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Louise Prompers</dc:creator>
  <cp:lastModifiedBy>Elly Lewin</cp:lastModifiedBy>
  <cp:revision>39</cp:revision>
  <cp:lastPrinted>2004-07-26T08:49:33Z</cp:lastPrinted>
  <dcterms:created xsi:type="dcterms:W3CDTF">2017-01-10T11:02:55Z</dcterms:created>
  <dcterms:modified xsi:type="dcterms:W3CDTF">2023-06-07T09:27:46Z</dcterms:modified>
</cp:coreProperties>
</file>