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4"/>
  </p:notesMasterIdLst>
  <p:handoutMasterIdLst>
    <p:handoutMasterId r:id="rId15"/>
  </p:handoutMasterIdLst>
  <p:sldIdLst>
    <p:sldId id="272" r:id="rId2"/>
    <p:sldId id="260" r:id="rId3"/>
    <p:sldId id="262" r:id="rId4"/>
    <p:sldId id="263" r:id="rId5"/>
    <p:sldId id="264" r:id="rId6"/>
    <p:sldId id="265" r:id="rId7"/>
    <p:sldId id="266" r:id="rId8"/>
    <p:sldId id="267" r:id="rId9"/>
    <p:sldId id="268" r:id="rId10"/>
    <p:sldId id="269" r:id="rId11"/>
    <p:sldId id="270" r:id="rId12"/>
    <p:sldId id="271" r:id="rId13"/>
  </p:sldIdLst>
  <p:sldSz cx="12192000" cy="6858000"/>
  <p:notesSz cx="6858000" cy="9737725"/>
  <p:defaultTextStyle>
    <a:defPPr>
      <a:defRPr lang="nl-NL"/>
    </a:defPPr>
    <a:lvl1pPr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vette hiemstra" initials="yh" lastIdx="4" clrIdx="0">
    <p:extLst>
      <p:ext uri="{19B8F6BF-5375-455C-9EA6-DF929625EA0E}">
        <p15:presenceInfo xmlns:p15="http://schemas.microsoft.com/office/powerpoint/2012/main" userId="47c5f7f414893c6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63F"/>
    <a:srgbClr val="B45318"/>
    <a:srgbClr val="DEC332"/>
    <a:srgbClr val="71AFC2"/>
    <a:srgbClr val="AA3E14"/>
    <a:srgbClr val="AC3101"/>
    <a:srgbClr val="8D2902"/>
    <a:srgbClr val="DF4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varScale="1">
        <p:scale>
          <a:sx n="62" d="100"/>
          <a:sy n="62" d="100"/>
        </p:scale>
        <p:origin x="84" y="56"/>
      </p:cViewPr>
      <p:guideLst>
        <p:guide orient="horz" pos="2160"/>
        <p:guide pos="3840"/>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3075" name="Rectangle 3"/>
          <p:cNvSpPr>
            <a:spLocks noGrp="1" noChangeArrowheads="1"/>
          </p:cNvSpPr>
          <p:nvPr>
            <p:ph type="dt" sz="quarter" idx="1"/>
          </p:nvPr>
        </p:nvSpPr>
        <p:spPr bwMode="auto">
          <a:xfrm>
            <a:off x="388620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4"/>
          <p:cNvSpPr>
            <a:spLocks noGrp="1" noChangeArrowheads="1"/>
          </p:cNvSpPr>
          <p:nvPr>
            <p:ph type="ftr" sz="quarter" idx="2"/>
          </p:nvPr>
        </p:nvSpPr>
        <p:spPr bwMode="auto">
          <a:xfrm>
            <a:off x="0" y="9250363"/>
            <a:ext cx="2971800" cy="48736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050"/>
          <p:cNvSpPr>
            <a:spLocks noGrp="1" noChangeArrowheads="1"/>
          </p:cNvSpPr>
          <p:nvPr>
            <p:ph type="hdr" sz="quarter"/>
          </p:nvPr>
        </p:nvSpPr>
        <p:spPr bwMode="auto">
          <a:xfrm>
            <a:off x="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68611" name="Rectangle 2051"/>
          <p:cNvSpPr>
            <a:spLocks noGrp="1" noChangeArrowheads="1"/>
          </p:cNvSpPr>
          <p:nvPr>
            <p:ph type="dt" idx="1"/>
          </p:nvPr>
        </p:nvSpPr>
        <p:spPr bwMode="auto">
          <a:xfrm>
            <a:off x="388620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2052"/>
          <p:cNvSpPr>
            <a:spLocks noGrp="1" noRot="1" noChangeAspect="1" noChangeArrowheads="1" noTextEdit="1"/>
          </p:cNvSpPr>
          <p:nvPr>
            <p:ph type="sldImg" idx="2"/>
          </p:nvPr>
        </p:nvSpPr>
        <p:spPr bwMode="auto">
          <a:xfrm>
            <a:off x="182563" y="700088"/>
            <a:ext cx="6492875" cy="3652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2053"/>
          <p:cNvSpPr>
            <a:spLocks noGrp="1" noChangeArrowheads="1"/>
          </p:cNvSpPr>
          <p:nvPr>
            <p:ph type="body" sz="quarter" idx="3"/>
          </p:nvPr>
        </p:nvSpPr>
        <p:spPr bwMode="auto">
          <a:xfrm>
            <a:off x="914400" y="4664075"/>
            <a:ext cx="5029200" cy="43529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nl-NL" noProof="0"/>
              <a:t>Klik om het opmaakprofiel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8614" name="Rectangle 2054"/>
          <p:cNvSpPr>
            <a:spLocks noGrp="1" noChangeArrowheads="1"/>
          </p:cNvSpPr>
          <p:nvPr>
            <p:ph type="ftr" sz="quarter" idx="4"/>
          </p:nvPr>
        </p:nvSpPr>
        <p:spPr bwMode="auto">
          <a:xfrm>
            <a:off x="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68615" name="Rectangle 2055"/>
          <p:cNvSpPr>
            <a:spLocks noGrp="1" noChangeArrowheads="1"/>
          </p:cNvSpPr>
          <p:nvPr>
            <p:ph type="sldNum" sz="quarter" idx="5"/>
          </p:nvPr>
        </p:nvSpPr>
        <p:spPr bwMode="auto">
          <a:xfrm>
            <a:off x="388620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5A00136B-F59F-49EA-ABC8-BF03CC061B63}"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Tree>
    <p:extLst>
      <p:ext uri="{BB962C8B-B14F-4D97-AF65-F5344CB8AC3E}">
        <p14:creationId xmlns:p14="http://schemas.microsoft.com/office/powerpoint/2010/main" val="257373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extLst>
      <p:ext uri="{BB962C8B-B14F-4D97-AF65-F5344CB8AC3E}">
        <p14:creationId xmlns:p14="http://schemas.microsoft.com/office/powerpoint/2010/main" val="2140185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3985" y="1268760"/>
            <a:ext cx="2518833" cy="4968552"/>
          </a:xfrm>
          <a:prstGeom prst="rect">
            <a:avLst/>
          </a:prstGeo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871133" y="1268760"/>
            <a:ext cx="7359651" cy="496855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85268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itle 1"/>
          <p:cNvSpPr>
            <a:spLocks noGrp="1"/>
          </p:cNvSpPr>
          <p:nvPr>
            <p:ph type="title"/>
          </p:nvPr>
        </p:nvSpPr>
        <p:spPr>
          <a:xfrm>
            <a:off x="335360" y="116632"/>
            <a:ext cx="11520000" cy="646386"/>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39290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dirty="0"/>
              <a:t>Klik om de modelstijlen te bewerken</a:t>
            </a:r>
          </a:p>
        </p:txBody>
      </p:sp>
    </p:spTree>
    <p:extLst>
      <p:ext uri="{BB962C8B-B14F-4D97-AF65-F5344CB8AC3E}">
        <p14:creationId xmlns:p14="http://schemas.microsoft.com/office/powerpoint/2010/main" val="3982089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Content Placeholder 2"/>
          <p:cNvSpPr>
            <a:spLocks noGrp="1"/>
          </p:cNvSpPr>
          <p:nvPr>
            <p:ph sz="half" idx="1"/>
          </p:nvPr>
        </p:nvSpPr>
        <p:spPr>
          <a:xfrm>
            <a:off x="1295467" y="1556792"/>
            <a:ext cx="4938184"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Content Placeholder 3"/>
          <p:cNvSpPr>
            <a:spLocks noGrp="1"/>
          </p:cNvSpPr>
          <p:nvPr>
            <p:ph sz="half" idx="2"/>
          </p:nvPr>
        </p:nvSpPr>
        <p:spPr>
          <a:xfrm>
            <a:off x="6576054" y="1556792"/>
            <a:ext cx="49403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77544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tle 1"/>
          <p:cNvSpPr>
            <a:spLocks noGrp="1"/>
          </p:cNvSpPr>
          <p:nvPr>
            <p:ph type="title"/>
          </p:nvPr>
        </p:nvSpPr>
        <p:spPr>
          <a:xfrm>
            <a:off x="719404" y="116633"/>
            <a:ext cx="9698633"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421779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253160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6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3393" y="1196752"/>
            <a:ext cx="4011084" cy="802010"/>
          </a:xfrm>
          <a:prstGeom prst="rect">
            <a:avLst/>
          </a:prstGeo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4766733" y="1196753"/>
            <a:ext cx="6815667"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09601" y="1988841"/>
            <a:ext cx="4011084" cy="41373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382004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69160"/>
            <a:ext cx="7315200" cy="566738"/>
          </a:xfrm>
          <a:prstGeom prst="rect">
            <a:avLst/>
          </a:prstGeo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2389717" y="1124744"/>
            <a:ext cx="7315200" cy="374441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endParaRPr lang="en-US" noProof="0"/>
          </a:p>
        </p:txBody>
      </p:sp>
      <p:sp>
        <p:nvSpPr>
          <p:cNvPr id="4" name="Text Placeholder 3"/>
          <p:cNvSpPr>
            <a:spLocks noGrp="1"/>
          </p:cNvSpPr>
          <p:nvPr>
            <p:ph type="body" sz="half" idx="2"/>
          </p:nvPr>
        </p:nvSpPr>
        <p:spPr>
          <a:xfrm>
            <a:off x="2389717" y="543245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62440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7" name="Rectangle 7"/>
          <p:cNvSpPr>
            <a:spLocks noGrp="1" noChangeArrowheads="1"/>
          </p:cNvSpPr>
          <p:nvPr>
            <p:ph type="body" idx="1"/>
          </p:nvPr>
        </p:nvSpPr>
        <p:spPr bwMode="auto">
          <a:xfrm>
            <a:off x="335360" y="980728"/>
            <a:ext cx="1152000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modelstijlen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endParaRPr lang="en-US" altLang="nl-NL" dirty="0"/>
          </a:p>
        </p:txBody>
      </p:sp>
      <p:sp>
        <p:nvSpPr>
          <p:cNvPr id="1030" name="Rectangle 16"/>
          <p:cNvSpPr>
            <a:spLocks noChangeArrowheads="1"/>
          </p:cNvSpPr>
          <p:nvPr/>
        </p:nvSpPr>
        <p:spPr bwMode="auto">
          <a:xfrm>
            <a:off x="1" y="0"/>
            <a:ext cx="2256367"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lstStyle>
            <a:lvl1pPr eaLnBrk="0" hangingPunct="0">
              <a:defRPr sz="3000">
                <a:solidFill>
                  <a:srgbClr val="602559"/>
                </a:solidFill>
                <a:latin typeface="Calibri" pitchFamily="34" charset="0"/>
              </a:defRPr>
            </a:lvl1pPr>
            <a:lvl2pPr marL="742950" indent="-285750" eaLnBrk="0" hangingPunct="0">
              <a:defRPr sz="3000">
                <a:solidFill>
                  <a:srgbClr val="602559"/>
                </a:solidFill>
                <a:latin typeface="Calibri" pitchFamily="34" charset="0"/>
              </a:defRPr>
            </a:lvl2pPr>
            <a:lvl3pPr marL="1143000" indent="-228600" eaLnBrk="0" hangingPunct="0">
              <a:defRPr sz="3000">
                <a:solidFill>
                  <a:srgbClr val="602559"/>
                </a:solidFill>
                <a:latin typeface="Calibri" pitchFamily="34" charset="0"/>
              </a:defRPr>
            </a:lvl3pPr>
            <a:lvl4pPr marL="1600200" indent="-228600" eaLnBrk="0" hangingPunct="0">
              <a:defRPr sz="3000">
                <a:solidFill>
                  <a:srgbClr val="602559"/>
                </a:solidFill>
                <a:latin typeface="Calibri" pitchFamily="34" charset="0"/>
              </a:defRPr>
            </a:lvl4pPr>
            <a:lvl5pPr marL="2057400" indent="-228600" eaLnBrk="0" hangingPunct="0">
              <a:defRPr sz="3000">
                <a:solidFill>
                  <a:srgbClr val="602559"/>
                </a:solidFill>
                <a:latin typeface="Calibri" pitchFamily="34" charset="0"/>
              </a:defRPr>
            </a:lvl5pPr>
            <a:lvl6pPr marL="2514600" indent="-228600" eaLnBrk="0" fontAlgn="base" hangingPunct="0">
              <a:spcBef>
                <a:spcPct val="0"/>
              </a:spcBef>
              <a:spcAft>
                <a:spcPct val="0"/>
              </a:spcAft>
              <a:defRPr sz="3000">
                <a:solidFill>
                  <a:srgbClr val="602559"/>
                </a:solidFill>
                <a:latin typeface="Calibri" pitchFamily="34" charset="0"/>
              </a:defRPr>
            </a:lvl6pPr>
            <a:lvl7pPr marL="2971800" indent="-228600" eaLnBrk="0" fontAlgn="base" hangingPunct="0">
              <a:spcBef>
                <a:spcPct val="0"/>
              </a:spcBef>
              <a:spcAft>
                <a:spcPct val="0"/>
              </a:spcAft>
              <a:defRPr sz="3000">
                <a:solidFill>
                  <a:srgbClr val="602559"/>
                </a:solidFill>
                <a:latin typeface="Calibri" pitchFamily="34" charset="0"/>
              </a:defRPr>
            </a:lvl7pPr>
            <a:lvl8pPr marL="3429000" indent="-228600" eaLnBrk="0" fontAlgn="base" hangingPunct="0">
              <a:spcBef>
                <a:spcPct val="0"/>
              </a:spcBef>
              <a:spcAft>
                <a:spcPct val="0"/>
              </a:spcAft>
              <a:defRPr sz="3000">
                <a:solidFill>
                  <a:srgbClr val="602559"/>
                </a:solidFill>
                <a:latin typeface="Calibri" pitchFamily="34" charset="0"/>
              </a:defRPr>
            </a:lvl8pPr>
            <a:lvl9pPr marL="3886200" indent="-228600" eaLnBrk="0" fontAlgn="base" hangingPunct="0">
              <a:spcBef>
                <a:spcPct val="0"/>
              </a:spcBef>
              <a:spcAft>
                <a:spcPct val="0"/>
              </a:spcAft>
              <a:defRPr sz="3000">
                <a:solidFill>
                  <a:srgbClr val="602559"/>
                </a:solidFill>
                <a:latin typeface="Calibri" pitchFamily="34" charset="0"/>
              </a:defRPr>
            </a:lvl9pPr>
          </a:lstStyle>
          <a:p>
            <a:pPr algn="ctr" eaLnBrk="1" hangingPunct="1">
              <a:spcBef>
                <a:spcPct val="20000"/>
              </a:spcBef>
              <a:buSzPct val="80000"/>
              <a:buFontTx/>
              <a:buChar char="•"/>
              <a:defRPr/>
            </a:pPr>
            <a:endParaRPr lang="en-US" altLang="nl-NL" sz="3000">
              <a:cs typeface="Arial" charset="0"/>
            </a:endParaRPr>
          </a:p>
        </p:txBody>
      </p:sp>
      <p:sp>
        <p:nvSpPr>
          <p:cNvPr id="5" name="Text Box 8"/>
          <p:cNvSpPr txBox="1">
            <a:spLocks noChangeArrowheads="1"/>
          </p:cNvSpPr>
          <p:nvPr userDrawn="1"/>
        </p:nvSpPr>
        <p:spPr bwMode="auto">
          <a:xfrm>
            <a:off x="5448300" y="6335742"/>
            <a:ext cx="1295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000">
                <a:solidFill>
                  <a:srgbClr val="602559"/>
                </a:solidFill>
                <a:latin typeface="Calibri" panose="020F0502020204030204" pitchFamily="34" charset="0"/>
                <a:cs typeface="Arial" panose="020B0604020202020204" pitchFamily="34" charset="0"/>
              </a:defRPr>
            </a:lvl1pPr>
            <a:lvl2pPr marL="742950" indent="-285750" eaLnBrk="0" hangingPunct="0">
              <a:defRPr sz="3000">
                <a:solidFill>
                  <a:srgbClr val="602559"/>
                </a:solidFill>
                <a:latin typeface="Calibri" panose="020F0502020204030204" pitchFamily="34" charset="0"/>
                <a:cs typeface="Arial" panose="020B0604020202020204" pitchFamily="34" charset="0"/>
              </a:defRPr>
            </a:lvl2pPr>
            <a:lvl3pPr marL="1143000" indent="-228600" eaLnBrk="0" hangingPunct="0">
              <a:defRPr sz="3000">
                <a:solidFill>
                  <a:srgbClr val="602559"/>
                </a:solidFill>
                <a:latin typeface="Calibri" panose="020F0502020204030204" pitchFamily="34" charset="0"/>
                <a:cs typeface="Arial" panose="020B0604020202020204" pitchFamily="34" charset="0"/>
              </a:defRPr>
            </a:lvl3pPr>
            <a:lvl4pPr marL="1600200" indent="-228600" eaLnBrk="0" hangingPunct="0">
              <a:defRPr sz="3000">
                <a:solidFill>
                  <a:srgbClr val="602559"/>
                </a:solidFill>
                <a:latin typeface="Calibri" panose="020F0502020204030204" pitchFamily="34" charset="0"/>
                <a:cs typeface="Arial" panose="020B0604020202020204" pitchFamily="34" charset="0"/>
              </a:defRPr>
            </a:lvl4pPr>
            <a:lvl5pPr marL="2057400" indent="-228600" eaLnBrk="0" hangingPunct="0">
              <a:defRPr sz="3000">
                <a:solidFill>
                  <a:srgbClr val="602559"/>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9pPr>
          </a:lstStyle>
          <a:p>
            <a:pPr algn="ctr" eaLnBrk="1" hangingPunct="1">
              <a:spcBef>
                <a:spcPct val="50000"/>
              </a:spcBef>
              <a:defRPr/>
            </a:pPr>
            <a:fld id="{76C53067-D269-4B43-B693-49A4E38C259A}" type="slidenum">
              <a:rPr lang="nl-NL" altLang="nl-NL" sz="1100" smtClean="0">
                <a:solidFill>
                  <a:schemeClr val="bg1"/>
                </a:solidFill>
              </a:rPr>
              <a:pPr algn="ctr" eaLnBrk="1" hangingPunct="1">
                <a:spcBef>
                  <a:spcPct val="50000"/>
                </a:spcBef>
                <a:defRPr/>
              </a:pPr>
              <a:t>‹nr.›</a:t>
            </a:fld>
            <a:r>
              <a:rPr lang="nl-NL" altLang="nl-NL" sz="1100" dirty="0">
                <a:solidFill>
                  <a:schemeClr val="bg1"/>
                </a:solidFill>
              </a:rPr>
              <a:t> van 12</a:t>
            </a:r>
          </a:p>
        </p:txBody>
      </p:sp>
      <p:sp>
        <p:nvSpPr>
          <p:cNvPr id="2" name="Tijdelijke aanduiding voor tekst 4">
            <a:extLst>
              <a:ext uri="{FF2B5EF4-FFF2-40B4-BE49-F238E27FC236}">
                <a16:creationId xmlns:a16="http://schemas.microsoft.com/office/drawing/2014/main" id="{6DB1EA7E-2015-72B8-B9E3-6B036BCCE3F9}"/>
              </a:ext>
            </a:extLst>
          </p:cNvPr>
          <p:cNvSpPr txBox="1">
            <a:spLocks/>
          </p:cNvSpPr>
          <p:nvPr userDrawn="1"/>
        </p:nvSpPr>
        <p:spPr>
          <a:xfrm>
            <a:off x="7320136" y="6371094"/>
            <a:ext cx="4464496" cy="260870"/>
          </a:xfrm>
          <a:prstGeom prst="rect">
            <a:avLst/>
          </a:prstGeom>
        </p:spPr>
        <p:txBody>
          <a:bodyPr/>
          <a:lstStyle>
            <a:lvl1pPr marL="0" indent="0" algn="r" rtl="0" eaLnBrk="0" fontAlgn="base" hangingPunct="0">
              <a:spcBef>
                <a:spcPct val="20000"/>
              </a:spcBef>
              <a:spcAft>
                <a:spcPct val="0"/>
              </a:spcAft>
              <a:buSzPct val="80000"/>
              <a:buFont typeface="Arial" panose="020B0604020202020204" pitchFamily="34" charset="0"/>
              <a:buNone/>
              <a:defRPr sz="1400" b="1">
                <a:solidFill>
                  <a:schemeClr val="tx1"/>
                </a:solidFill>
                <a:latin typeface="Source Sans Pro" panose="020B0503030403020204" pitchFamily="34" charset="0"/>
                <a:ea typeface="Source Sans Pro" panose="020B0503030403020204" pitchFamily="34" charset="0"/>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a:lstStyle>
          <a:p>
            <a:r>
              <a:rPr lang="nl-NL" kern="0" dirty="0"/>
              <a:t>Handboek voor de leraar basisonderwijs | H8</a:t>
            </a:r>
          </a:p>
        </p:txBody>
      </p:sp>
    </p:spTree>
  </p:cSld>
  <p:clrMap bg1="lt1" tx1="dk1" bg2="lt2" tx2="dk2" accent1="accent1" accent2="accent2" accent3="accent3" accent4="accent4" accent5="accent5" accent6="accent6" hlink="hlink" folHlink="folHlink"/>
  <p:sldLayoutIdLst>
    <p:sldLayoutId id="2147483726" r:id="rId1"/>
    <p:sldLayoutId id="214748373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0" fontAlgn="base" hangingPunct="0">
        <a:spcBef>
          <a:spcPct val="0"/>
        </a:spcBef>
        <a:spcAft>
          <a:spcPct val="0"/>
        </a:spcAft>
        <a:defRPr sz="3400" b="1">
          <a:solidFill>
            <a:schemeClr val="bg1"/>
          </a:solidFill>
          <a:latin typeface="+mj-lt"/>
          <a:ea typeface="+mj-ea"/>
          <a:cs typeface="+mj-cs"/>
        </a:defRPr>
      </a:lvl1pPr>
      <a:lvl2pPr algn="l" rtl="0" eaLnBrk="0" fontAlgn="base" hangingPunct="0">
        <a:spcBef>
          <a:spcPct val="0"/>
        </a:spcBef>
        <a:spcAft>
          <a:spcPct val="0"/>
        </a:spcAft>
        <a:defRPr sz="3400" b="1">
          <a:solidFill>
            <a:schemeClr val="bg1"/>
          </a:solidFill>
          <a:latin typeface="Calibri" pitchFamily="34" charset="0"/>
        </a:defRPr>
      </a:lvl2pPr>
      <a:lvl3pPr algn="l" rtl="0" eaLnBrk="0" fontAlgn="base" hangingPunct="0">
        <a:spcBef>
          <a:spcPct val="0"/>
        </a:spcBef>
        <a:spcAft>
          <a:spcPct val="0"/>
        </a:spcAft>
        <a:defRPr sz="3400" b="1">
          <a:solidFill>
            <a:schemeClr val="bg1"/>
          </a:solidFill>
          <a:latin typeface="Calibri" pitchFamily="34" charset="0"/>
        </a:defRPr>
      </a:lvl3pPr>
      <a:lvl4pPr algn="l" rtl="0" eaLnBrk="0" fontAlgn="base" hangingPunct="0">
        <a:spcBef>
          <a:spcPct val="0"/>
        </a:spcBef>
        <a:spcAft>
          <a:spcPct val="0"/>
        </a:spcAft>
        <a:defRPr sz="3400" b="1">
          <a:solidFill>
            <a:schemeClr val="bg1"/>
          </a:solidFill>
          <a:latin typeface="Calibri" pitchFamily="34" charset="0"/>
        </a:defRPr>
      </a:lvl4pPr>
      <a:lvl5pPr algn="l" rtl="0" eaLnBrk="0" fontAlgn="base" hangingPunct="0">
        <a:spcBef>
          <a:spcPct val="0"/>
        </a:spcBef>
        <a:spcAft>
          <a:spcPct val="0"/>
        </a:spcAft>
        <a:defRPr sz="3400" b="1">
          <a:solidFill>
            <a:schemeClr val="bg1"/>
          </a:solidFill>
          <a:latin typeface="Calibri" pitchFamily="34" charset="0"/>
        </a:defRPr>
      </a:lvl5pPr>
      <a:lvl6pPr marL="457200" algn="l" rtl="0" eaLnBrk="1" fontAlgn="base" hangingPunct="1">
        <a:spcBef>
          <a:spcPct val="0"/>
        </a:spcBef>
        <a:spcAft>
          <a:spcPct val="0"/>
        </a:spcAft>
        <a:defRPr sz="3400" b="1">
          <a:solidFill>
            <a:srgbClr val="334743"/>
          </a:solidFill>
          <a:latin typeface="Calibri" pitchFamily="34" charset="0"/>
        </a:defRPr>
      </a:lvl6pPr>
      <a:lvl7pPr marL="914400" algn="l" rtl="0" eaLnBrk="1" fontAlgn="base" hangingPunct="1">
        <a:spcBef>
          <a:spcPct val="0"/>
        </a:spcBef>
        <a:spcAft>
          <a:spcPct val="0"/>
        </a:spcAft>
        <a:defRPr sz="3400" b="1">
          <a:solidFill>
            <a:srgbClr val="334743"/>
          </a:solidFill>
          <a:latin typeface="Calibri" pitchFamily="34" charset="0"/>
        </a:defRPr>
      </a:lvl7pPr>
      <a:lvl8pPr marL="1371600" algn="l" rtl="0" eaLnBrk="1" fontAlgn="base" hangingPunct="1">
        <a:spcBef>
          <a:spcPct val="0"/>
        </a:spcBef>
        <a:spcAft>
          <a:spcPct val="0"/>
        </a:spcAft>
        <a:defRPr sz="3400" b="1">
          <a:solidFill>
            <a:srgbClr val="334743"/>
          </a:solidFill>
          <a:latin typeface="Calibri" pitchFamily="34" charset="0"/>
        </a:defRPr>
      </a:lvl8pPr>
      <a:lvl9pPr marL="1828800" algn="l" rtl="0" eaLnBrk="1" fontAlgn="base" hangingPunct="1">
        <a:spcBef>
          <a:spcPct val="0"/>
        </a:spcBef>
        <a:spcAft>
          <a:spcPct val="0"/>
        </a:spcAft>
        <a:defRPr sz="3400" b="1">
          <a:solidFill>
            <a:srgbClr val="334743"/>
          </a:solidFill>
          <a:latin typeface="Calibri" pitchFamily="34" charset="0"/>
        </a:defRPr>
      </a:lvl9pPr>
    </p:titleStyle>
    <p:bodyStyle>
      <a:lvl1pPr marL="358775" indent="-358775" algn="l" rtl="0" eaLnBrk="0" fontAlgn="base" hangingPunct="0">
        <a:spcBef>
          <a:spcPct val="20000"/>
        </a:spcBef>
        <a:spcAft>
          <a:spcPct val="0"/>
        </a:spcAft>
        <a:buSzPct val="80000"/>
        <a:buFont typeface="Arial" panose="020B0604020202020204" pitchFamily="34" charset="0"/>
        <a:buChar char="•"/>
        <a:defRPr sz="3400">
          <a:solidFill>
            <a:schemeClr val="tx1"/>
          </a:solidFill>
          <a:latin typeface="+mn-lt"/>
          <a:ea typeface="+mn-ea"/>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A22B-C1BB-96F2-7C58-AA909170DE4C}"/>
              </a:ext>
            </a:extLst>
          </p:cNvPr>
          <p:cNvSpPr>
            <a:spLocks noGrp="1"/>
          </p:cNvSpPr>
          <p:nvPr>
            <p:ph type="ctrTitle"/>
          </p:nvPr>
        </p:nvSpPr>
        <p:spPr>
          <a:xfrm>
            <a:off x="914400" y="1340768"/>
            <a:ext cx="10363200" cy="1470025"/>
          </a:xfrm>
        </p:spPr>
        <p:txBody>
          <a:bodyPr/>
          <a:lstStyle/>
          <a:p>
            <a:pPr defTabSz="540000"/>
            <a:r>
              <a:rPr lang="nl-NL" sz="3600" dirty="0">
                <a:latin typeface="Source Sans Pro" panose="020B0503030403020204" pitchFamily="34" charset="0"/>
                <a:ea typeface="Source Sans Pro" panose="020B0503030403020204" pitchFamily="34" charset="0"/>
              </a:rPr>
              <a:t>8	</a:t>
            </a:r>
            <a:r>
              <a:rPr lang="nl-NL" sz="3600" dirty="0">
                <a:solidFill>
                  <a:srgbClr val="FF9664"/>
                </a:solidFill>
                <a:latin typeface="Source Sans Pro" panose="020B0503030403020204" pitchFamily="34" charset="0"/>
                <a:ea typeface="Source Sans Pro" panose="020B0503030403020204" pitchFamily="34" charset="0"/>
              </a:rPr>
              <a:t>Hoe bouw ik aan een positieve groep?</a:t>
            </a:r>
          </a:p>
        </p:txBody>
      </p:sp>
      <p:sp>
        <p:nvSpPr>
          <p:cNvPr id="3" name="Ondertitel 2">
            <a:extLst>
              <a:ext uri="{FF2B5EF4-FFF2-40B4-BE49-F238E27FC236}">
                <a16:creationId xmlns:a16="http://schemas.microsoft.com/office/drawing/2014/main" id="{F4BA330A-EC7F-AD53-BDED-C4A4A9BCAD3D}"/>
              </a:ext>
            </a:extLst>
          </p:cNvPr>
          <p:cNvSpPr>
            <a:spLocks noGrp="1"/>
          </p:cNvSpPr>
          <p:nvPr>
            <p:ph type="subTitle" idx="1"/>
          </p:nvPr>
        </p:nvSpPr>
        <p:spPr/>
        <p:txBody>
          <a:bodyPr/>
          <a:lstStyle/>
          <a:p>
            <a:endParaRPr lang="nl-NL" dirty="0"/>
          </a:p>
        </p:txBody>
      </p:sp>
      <p:pic>
        <p:nvPicPr>
          <p:cNvPr id="5" name="Afbeelding 4" descr="Afbeelding met schets, Lijnillustraties, tekening, illustratie&#10;&#10;Automatisch gegenereerde beschrijving">
            <a:extLst>
              <a:ext uri="{FF2B5EF4-FFF2-40B4-BE49-F238E27FC236}">
                <a16:creationId xmlns:a16="http://schemas.microsoft.com/office/drawing/2014/main" id="{60A7E845-74B0-43CB-FD1F-E153E6B327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008" y="2311905"/>
            <a:ext cx="5613984" cy="3792674"/>
          </a:xfrm>
          <a:prstGeom prst="rect">
            <a:avLst/>
          </a:prstGeom>
        </p:spPr>
      </p:pic>
    </p:spTree>
    <p:extLst>
      <p:ext uri="{BB962C8B-B14F-4D97-AF65-F5344CB8AC3E}">
        <p14:creationId xmlns:p14="http://schemas.microsoft.com/office/powerpoint/2010/main" val="1601841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D9A3D5-D778-5FDB-1E00-B5A749715DBF}"/>
              </a:ext>
            </a:extLst>
          </p:cNvPr>
          <p:cNvSpPr>
            <a:spLocks noGrp="1"/>
          </p:cNvSpPr>
          <p:nvPr>
            <p:ph idx="1"/>
          </p:nvPr>
        </p:nvSpPr>
        <p:spPr/>
        <p:txBody>
          <a:bodyPr/>
          <a:lstStyle/>
          <a:p>
            <a:pPr marL="0" indent="0">
              <a:buNone/>
            </a:pPr>
            <a:r>
              <a:rPr lang="nl-NL" dirty="0"/>
              <a:t>De vijfsporenaanpak bij pesten:</a:t>
            </a:r>
          </a:p>
          <a:p>
            <a:pPr marL="514350" indent="-514350">
              <a:buSzPct val="100000"/>
              <a:buFont typeface="+mj-lt"/>
              <a:buAutoNum type="arabicPeriod"/>
            </a:pPr>
            <a:r>
              <a:rPr lang="nl-NL" dirty="0"/>
              <a:t>Het slachtoffer leert sociale vaardigheden. </a:t>
            </a:r>
          </a:p>
          <a:p>
            <a:pPr marL="514350" indent="-514350">
              <a:buSzPct val="100000"/>
              <a:buFont typeface="+mj-lt"/>
              <a:buAutoNum type="arabicPeriod"/>
            </a:pPr>
            <a:r>
              <a:rPr lang="nl-NL" dirty="0"/>
              <a:t>De middengroep wordt ingeschakeld. </a:t>
            </a:r>
          </a:p>
          <a:p>
            <a:pPr marL="514350" indent="-514350">
              <a:buSzPct val="100000"/>
              <a:buFont typeface="+mj-lt"/>
              <a:buAutoNum type="arabicPeriod"/>
            </a:pPr>
            <a:r>
              <a:rPr lang="nl-NL" dirty="0"/>
              <a:t>De </a:t>
            </a:r>
            <a:r>
              <a:rPr lang="nl-NL" dirty="0" err="1"/>
              <a:t>pester</a:t>
            </a:r>
            <a:r>
              <a:rPr lang="nl-NL" dirty="0"/>
              <a:t> krijgt hulp. </a:t>
            </a:r>
          </a:p>
          <a:p>
            <a:pPr marL="514350" indent="-514350">
              <a:buSzPct val="100000"/>
              <a:buFont typeface="+mj-lt"/>
              <a:buAutoNum type="arabicPeriod"/>
            </a:pPr>
            <a:r>
              <a:rPr lang="nl-NL" dirty="0"/>
              <a:t>De docent blijft alert. </a:t>
            </a:r>
          </a:p>
          <a:p>
            <a:pPr marL="514350" indent="-514350">
              <a:buSzPct val="100000"/>
              <a:buFont typeface="+mj-lt"/>
              <a:buAutoNum type="arabicPeriod"/>
            </a:pPr>
            <a:r>
              <a:rPr lang="nl-NL" dirty="0"/>
              <a:t>De ouders van alle leerlingen worden erbij betrokken.</a:t>
            </a:r>
          </a:p>
          <a:p>
            <a:pPr marL="0" indent="0">
              <a:buNone/>
            </a:pPr>
            <a:endParaRPr lang="nl-NL" dirty="0"/>
          </a:p>
        </p:txBody>
      </p:sp>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Als het fout gaat</a:t>
            </a:r>
          </a:p>
        </p:txBody>
      </p:sp>
    </p:spTree>
    <p:extLst>
      <p:ext uri="{BB962C8B-B14F-4D97-AF65-F5344CB8AC3E}">
        <p14:creationId xmlns:p14="http://schemas.microsoft.com/office/powerpoint/2010/main" val="355747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D9A3D5-D778-5FDB-1E00-B5A749715DBF}"/>
              </a:ext>
            </a:extLst>
          </p:cNvPr>
          <p:cNvSpPr>
            <a:spLocks noGrp="1"/>
          </p:cNvSpPr>
          <p:nvPr>
            <p:ph idx="1"/>
          </p:nvPr>
        </p:nvSpPr>
        <p:spPr/>
        <p:txBody>
          <a:bodyPr/>
          <a:lstStyle/>
          <a:p>
            <a:pPr marL="0" indent="0">
              <a:buNone/>
            </a:pPr>
            <a:r>
              <a:rPr lang="nl-NL" dirty="0"/>
              <a:t>Adviezen om positief gedrag te stimuleren:</a:t>
            </a:r>
          </a:p>
          <a:p>
            <a:r>
              <a:rPr lang="nl-NL" dirty="0"/>
              <a:t>Observeren op het schoolplein</a:t>
            </a:r>
          </a:p>
          <a:p>
            <a:r>
              <a:rPr lang="nl-NL" dirty="0"/>
              <a:t>Een goed gebruik van het schoolplein</a:t>
            </a:r>
          </a:p>
          <a:p>
            <a:r>
              <a:rPr lang="nl-NL" dirty="0"/>
              <a:t>Conflictbeheersing en emotieregulatie</a:t>
            </a:r>
          </a:p>
          <a:p>
            <a:endParaRPr lang="nl-NL" dirty="0"/>
          </a:p>
        </p:txBody>
      </p:sp>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Voorkomen dat het fout gaat</a:t>
            </a:r>
          </a:p>
        </p:txBody>
      </p:sp>
    </p:spTree>
    <p:extLst>
      <p:ext uri="{BB962C8B-B14F-4D97-AF65-F5344CB8AC3E}">
        <p14:creationId xmlns:p14="http://schemas.microsoft.com/office/powerpoint/2010/main" val="118610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D9A3D5-D778-5FDB-1E00-B5A749715DBF}"/>
              </a:ext>
            </a:extLst>
          </p:cNvPr>
          <p:cNvSpPr>
            <a:spLocks noGrp="1"/>
          </p:cNvSpPr>
          <p:nvPr>
            <p:ph idx="1"/>
          </p:nvPr>
        </p:nvSpPr>
        <p:spPr/>
        <p:txBody>
          <a:bodyPr anchor="ctr"/>
          <a:lstStyle/>
          <a:p>
            <a:pPr marL="0" indent="0" algn="ctr">
              <a:buNone/>
            </a:pPr>
            <a:r>
              <a:rPr lang="nl-NL" dirty="0"/>
              <a:t>Ben je als leraar verantwoordelijk voor het ontstaan van een leuke en productieve klas? En zo ja, beschik je dan ook over het gereedschap dat nodig is om dat te realiseren?</a:t>
            </a:r>
          </a:p>
        </p:txBody>
      </p:sp>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Reflectievraag</a:t>
            </a:r>
          </a:p>
        </p:txBody>
      </p:sp>
    </p:spTree>
    <p:extLst>
      <p:ext uri="{BB962C8B-B14F-4D97-AF65-F5344CB8AC3E}">
        <p14:creationId xmlns:p14="http://schemas.microsoft.com/office/powerpoint/2010/main" val="259801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Wat is een prettige groep?</a:t>
            </a:r>
          </a:p>
          <a:p>
            <a:r>
              <a:rPr lang="nl-NL" dirty="0"/>
              <a:t>Hoe stuur ik de vorming van een groep?</a:t>
            </a:r>
          </a:p>
          <a:p>
            <a:r>
              <a:rPr lang="nl-NL" dirty="0"/>
              <a:t>Wat kan ik doen als het fout gaat?</a:t>
            </a:r>
          </a:p>
          <a:p>
            <a:r>
              <a:rPr lang="nl-NL" dirty="0"/>
              <a:t>Hoe voorkom ik dat het fout gaat?</a:t>
            </a:r>
          </a:p>
          <a:p>
            <a:endParaRPr lang="nl-NL" dirty="0"/>
          </a:p>
        </p:txBody>
      </p:sp>
      <p:sp>
        <p:nvSpPr>
          <p:cNvPr id="3" name="Titel 2"/>
          <p:cNvSpPr>
            <a:spLocks noGrp="1"/>
          </p:cNvSpPr>
          <p:nvPr>
            <p:ph type="title"/>
          </p:nvPr>
        </p:nvSpPr>
        <p:spPr/>
        <p:txBody>
          <a:bodyPr/>
          <a:lstStyle/>
          <a:p>
            <a:r>
              <a:rPr lang="nl-NL" dirty="0"/>
              <a:t>Overzicht presentatie</a:t>
            </a:r>
            <a:endParaRPr lang="nl-NL" dirty="0">
              <a:solidFill>
                <a:schemeClr val="tx1"/>
              </a:solidFill>
            </a:endParaRPr>
          </a:p>
        </p:txBody>
      </p:sp>
    </p:spTree>
    <p:extLst>
      <p:ext uri="{BB962C8B-B14F-4D97-AF65-F5344CB8AC3E}">
        <p14:creationId xmlns:p14="http://schemas.microsoft.com/office/powerpoint/2010/main" val="85170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Wat is een prettige groep?</a:t>
            </a:r>
            <a:br>
              <a:rPr lang="nl-NL" dirty="0"/>
            </a:br>
            <a:endParaRPr lang="nl-NL" dirty="0"/>
          </a:p>
        </p:txBody>
      </p:sp>
      <p:pic>
        <p:nvPicPr>
          <p:cNvPr id="5" name="Afbeelding 8">
            <a:extLst>
              <a:ext uri="{FF2B5EF4-FFF2-40B4-BE49-F238E27FC236}">
                <a16:creationId xmlns:a16="http://schemas.microsoft.com/office/drawing/2014/main" id="{CC7884DA-B2FB-1B02-2852-0611BDBA7E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755740" y="1196752"/>
            <a:ext cx="468052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314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De vijf fasen van groepsvorming</a:t>
            </a:r>
          </a:p>
        </p:txBody>
      </p:sp>
      <p:grpSp>
        <p:nvGrpSpPr>
          <p:cNvPr id="4" name="Groeperen 1">
            <a:extLst>
              <a:ext uri="{FF2B5EF4-FFF2-40B4-BE49-F238E27FC236}">
                <a16:creationId xmlns:a16="http://schemas.microsoft.com/office/drawing/2014/main" id="{78B60642-D128-9E69-D38C-204827162E24}"/>
              </a:ext>
            </a:extLst>
          </p:cNvPr>
          <p:cNvGrpSpPr>
            <a:grpSpLocks/>
          </p:cNvGrpSpPr>
          <p:nvPr/>
        </p:nvGrpSpPr>
        <p:grpSpPr bwMode="auto">
          <a:xfrm>
            <a:off x="2423592" y="1916832"/>
            <a:ext cx="1800000" cy="1800000"/>
            <a:chOff x="1331913" y="2181225"/>
            <a:chExt cx="1752600" cy="1752600"/>
          </a:xfrm>
        </p:grpSpPr>
        <p:pic>
          <p:nvPicPr>
            <p:cNvPr id="5" name="Afbeelding 5">
              <a:extLst>
                <a:ext uri="{FF2B5EF4-FFF2-40B4-BE49-F238E27FC236}">
                  <a16:creationId xmlns:a16="http://schemas.microsoft.com/office/drawing/2014/main" id="{E5B29E5F-F25C-5146-9063-E45BB2CECCD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913" y="2181225"/>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12">
              <a:extLst>
                <a:ext uri="{FF2B5EF4-FFF2-40B4-BE49-F238E27FC236}">
                  <a16:creationId xmlns:a16="http://schemas.microsoft.com/office/drawing/2014/main" id="{EF689E96-092E-BE6B-F9B7-892F687F4BD6}"/>
                </a:ext>
              </a:extLst>
            </p:cNvPr>
            <p:cNvSpPr txBox="1">
              <a:spLocks noChangeArrowheads="1"/>
            </p:cNvSpPr>
            <p:nvPr/>
          </p:nvSpPr>
          <p:spPr bwMode="auto">
            <a:xfrm>
              <a:off x="1941513" y="2257425"/>
              <a:ext cx="527051" cy="861775"/>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F6600"/>
                  </a:solidFill>
                  <a:latin typeface="+mn-lt"/>
                </a:rPr>
                <a:t>1</a:t>
              </a:r>
            </a:p>
          </p:txBody>
        </p:sp>
      </p:grpSp>
      <p:grpSp>
        <p:nvGrpSpPr>
          <p:cNvPr id="7" name="Groeperen 4">
            <a:extLst>
              <a:ext uri="{FF2B5EF4-FFF2-40B4-BE49-F238E27FC236}">
                <a16:creationId xmlns:a16="http://schemas.microsoft.com/office/drawing/2014/main" id="{0D25A07D-0909-0001-552C-FE0445E13CEE}"/>
              </a:ext>
            </a:extLst>
          </p:cNvPr>
          <p:cNvGrpSpPr>
            <a:grpSpLocks/>
          </p:cNvGrpSpPr>
          <p:nvPr/>
        </p:nvGrpSpPr>
        <p:grpSpPr bwMode="auto">
          <a:xfrm>
            <a:off x="5155894" y="1408585"/>
            <a:ext cx="1800000" cy="1800000"/>
            <a:chOff x="3444875" y="2181225"/>
            <a:chExt cx="1752600" cy="1752600"/>
          </a:xfrm>
        </p:grpSpPr>
        <p:pic>
          <p:nvPicPr>
            <p:cNvPr id="8" name="Afbeelding 4">
              <a:extLst>
                <a:ext uri="{FF2B5EF4-FFF2-40B4-BE49-F238E27FC236}">
                  <a16:creationId xmlns:a16="http://schemas.microsoft.com/office/drawing/2014/main" id="{B78DA8B4-3EA8-68DC-0654-88E071DFD5B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44875" y="2181225"/>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kstvak 7">
              <a:extLst>
                <a:ext uri="{FF2B5EF4-FFF2-40B4-BE49-F238E27FC236}">
                  <a16:creationId xmlns:a16="http://schemas.microsoft.com/office/drawing/2014/main" id="{1E695C4A-8AF5-FCB4-9218-955751151644}"/>
                </a:ext>
              </a:extLst>
            </p:cNvPr>
            <p:cNvSpPr txBox="1">
              <a:spLocks noChangeArrowheads="1"/>
            </p:cNvSpPr>
            <p:nvPr/>
          </p:nvSpPr>
          <p:spPr bwMode="auto">
            <a:xfrm>
              <a:off x="4359275" y="2417763"/>
              <a:ext cx="496887" cy="830262"/>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a:solidFill>
                    <a:srgbClr val="FF6600"/>
                  </a:solidFill>
                  <a:latin typeface="+mn-lt"/>
                </a:rPr>
                <a:t>2</a:t>
              </a:r>
            </a:p>
          </p:txBody>
        </p:sp>
      </p:grpSp>
      <p:grpSp>
        <p:nvGrpSpPr>
          <p:cNvPr id="10" name="Groeperen 5">
            <a:extLst>
              <a:ext uri="{FF2B5EF4-FFF2-40B4-BE49-F238E27FC236}">
                <a16:creationId xmlns:a16="http://schemas.microsoft.com/office/drawing/2014/main" id="{0296A9CD-F49A-5051-86A1-AC1CFDEC4FC3}"/>
              </a:ext>
            </a:extLst>
          </p:cNvPr>
          <p:cNvGrpSpPr>
            <a:grpSpLocks/>
          </p:cNvGrpSpPr>
          <p:nvPr/>
        </p:nvGrpSpPr>
        <p:grpSpPr bwMode="auto">
          <a:xfrm>
            <a:off x="7895024" y="1824251"/>
            <a:ext cx="1800000" cy="1800000"/>
            <a:chOff x="5532438" y="2181225"/>
            <a:chExt cx="1752600" cy="1752600"/>
          </a:xfrm>
        </p:grpSpPr>
        <p:pic>
          <p:nvPicPr>
            <p:cNvPr id="11" name="Afbeelding 6">
              <a:extLst>
                <a:ext uri="{FF2B5EF4-FFF2-40B4-BE49-F238E27FC236}">
                  <a16:creationId xmlns:a16="http://schemas.microsoft.com/office/drawing/2014/main" id="{609CDC8D-5146-0B50-44E0-3DC3D779D3A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2438" y="2181225"/>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kstvak 8">
              <a:extLst>
                <a:ext uri="{FF2B5EF4-FFF2-40B4-BE49-F238E27FC236}">
                  <a16:creationId xmlns:a16="http://schemas.microsoft.com/office/drawing/2014/main" id="{A5065A9D-AD1F-8949-1251-937E0F9817D2}"/>
                </a:ext>
              </a:extLst>
            </p:cNvPr>
            <p:cNvSpPr txBox="1">
              <a:spLocks noChangeArrowheads="1"/>
            </p:cNvSpPr>
            <p:nvPr/>
          </p:nvSpPr>
          <p:spPr bwMode="auto">
            <a:xfrm>
              <a:off x="6446838" y="2867025"/>
              <a:ext cx="496888" cy="830263"/>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F6600"/>
                  </a:solidFill>
                  <a:latin typeface="+mn-lt"/>
                </a:rPr>
                <a:t>3</a:t>
              </a:r>
            </a:p>
          </p:txBody>
        </p:sp>
      </p:grpSp>
      <p:grpSp>
        <p:nvGrpSpPr>
          <p:cNvPr id="13" name="Groeperen 6">
            <a:extLst>
              <a:ext uri="{FF2B5EF4-FFF2-40B4-BE49-F238E27FC236}">
                <a16:creationId xmlns:a16="http://schemas.microsoft.com/office/drawing/2014/main" id="{72C35AA6-DCE2-D742-2BEE-6D6E13357B20}"/>
              </a:ext>
            </a:extLst>
          </p:cNvPr>
          <p:cNvGrpSpPr>
            <a:grpSpLocks/>
          </p:cNvGrpSpPr>
          <p:nvPr/>
        </p:nvGrpSpPr>
        <p:grpSpPr bwMode="auto">
          <a:xfrm>
            <a:off x="3968302" y="3856857"/>
            <a:ext cx="1800000" cy="1800000"/>
            <a:chOff x="2411413" y="4124325"/>
            <a:chExt cx="1752600" cy="1752600"/>
          </a:xfrm>
        </p:grpSpPr>
        <p:pic>
          <p:nvPicPr>
            <p:cNvPr id="14" name="Afbeelding 5">
              <a:extLst>
                <a:ext uri="{FF2B5EF4-FFF2-40B4-BE49-F238E27FC236}">
                  <a16:creationId xmlns:a16="http://schemas.microsoft.com/office/drawing/2014/main" id="{9854A3E9-F600-0DF3-08E5-54A1A241B54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413" y="4124325"/>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kstvak 18">
              <a:extLst>
                <a:ext uri="{FF2B5EF4-FFF2-40B4-BE49-F238E27FC236}">
                  <a16:creationId xmlns:a16="http://schemas.microsoft.com/office/drawing/2014/main" id="{8C387B04-DD1A-7114-41EF-3E89CF135826}"/>
                </a:ext>
              </a:extLst>
            </p:cNvPr>
            <p:cNvSpPr txBox="1">
              <a:spLocks noChangeArrowheads="1"/>
            </p:cNvSpPr>
            <p:nvPr/>
          </p:nvSpPr>
          <p:spPr bwMode="auto">
            <a:xfrm>
              <a:off x="2874963" y="4810125"/>
              <a:ext cx="496888" cy="830263"/>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a:solidFill>
                    <a:srgbClr val="FF6600"/>
                  </a:solidFill>
                  <a:latin typeface="+mn-lt"/>
                </a:rPr>
                <a:t>4</a:t>
              </a:r>
            </a:p>
          </p:txBody>
        </p:sp>
      </p:grpSp>
      <p:grpSp>
        <p:nvGrpSpPr>
          <p:cNvPr id="16" name="Groeperen 7">
            <a:extLst>
              <a:ext uri="{FF2B5EF4-FFF2-40B4-BE49-F238E27FC236}">
                <a16:creationId xmlns:a16="http://schemas.microsoft.com/office/drawing/2014/main" id="{4F21A9CA-B1DB-0967-1EE7-8647D0E650C2}"/>
              </a:ext>
            </a:extLst>
          </p:cNvPr>
          <p:cNvGrpSpPr>
            <a:grpSpLocks/>
          </p:cNvGrpSpPr>
          <p:nvPr/>
        </p:nvGrpSpPr>
        <p:grpSpPr bwMode="auto">
          <a:xfrm>
            <a:off x="6605350" y="3856857"/>
            <a:ext cx="1800000" cy="1800000"/>
            <a:chOff x="4524375" y="4149725"/>
            <a:chExt cx="1752600" cy="1752600"/>
          </a:xfrm>
        </p:grpSpPr>
        <p:pic>
          <p:nvPicPr>
            <p:cNvPr id="17" name="Afbeelding 8">
              <a:extLst>
                <a:ext uri="{FF2B5EF4-FFF2-40B4-BE49-F238E27FC236}">
                  <a16:creationId xmlns:a16="http://schemas.microsoft.com/office/drawing/2014/main" id="{B124BA99-D2A5-F9E3-8A3C-B33436E706A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4375" y="4149725"/>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kstvak 15">
              <a:extLst>
                <a:ext uri="{FF2B5EF4-FFF2-40B4-BE49-F238E27FC236}">
                  <a16:creationId xmlns:a16="http://schemas.microsoft.com/office/drawing/2014/main" id="{94278E81-84B6-75EC-63E8-B2A10C21E6AF}"/>
                </a:ext>
              </a:extLst>
            </p:cNvPr>
            <p:cNvSpPr txBox="1">
              <a:spLocks noChangeArrowheads="1"/>
            </p:cNvSpPr>
            <p:nvPr/>
          </p:nvSpPr>
          <p:spPr bwMode="auto">
            <a:xfrm>
              <a:off x="4835525" y="4462463"/>
              <a:ext cx="496887" cy="830262"/>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a:solidFill>
                    <a:srgbClr val="FF6600"/>
                  </a:solidFill>
                  <a:latin typeface="+mn-lt"/>
                </a:rPr>
                <a:t>5</a:t>
              </a:r>
            </a:p>
          </p:txBody>
        </p:sp>
      </p:grpSp>
    </p:spTree>
    <p:extLst>
      <p:ext uri="{BB962C8B-B14F-4D97-AF65-F5344CB8AC3E}">
        <p14:creationId xmlns:p14="http://schemas.microsoft.com/office/powerpoint/2010/main" val="214876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Groepsvorming</a:t>
            </a:r>
          </a:p>
        </p:txBody>
      </p:sp>
      <p:sp>
        <p:nvSpPr>
          <p:cNvPr id="4" name="Rectangle 2">
            <a:extLst>
              <a:ext uri="{FF2B5EF4-FFF2-40B4-BE49-F238E27FC236}">
                <a16:creationId xmlns:a16="http://schemas.microsoft.com/office/drawing/2014/main" id="{7A31B6C1-E6F3-D97C-B7C1-AA7765084A16}"/>
              </a:ext>
            </a:extLst>
          </p:cNvPr>
          <p:cNvSpPr>
            <a:spLocks noChangeArrowheads="1"/>
          </p:cNvSpPr>
          <p:nvPr/>
        </p:nvSpPr>
        <p:spPr bwMode="auto">
          <a:xfrm>
            <a:off x="1550194" y="1213248"/>
            <a:ext cx="2268141" cy="702469"/>
          </a:xfrm>
          <a:prstGeom prst="rect">
            <a:avLst/>
          </a:prstGeom>
          <a:noFill/>
          <a:ln w="9525">
            <a:noFill/>
            <a:miter lim="800000"/>
            <a:headEnd/>
            <a:tailEnd/>
          </a:ln>
        </p:spPr>
        <p:txBody>
          <a:bodyPr anchor="ctr" anchorCtr="1"/>
          <a:lstStyle>
            <a:lvl1pPr>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1pPr>
            <a:lvl2pPr marL="742950" indent="-28575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2pPr>
            <a:lvl3pPr marL="11430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3pPr>
            <a:lvl4pPr marL="16002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4pPr>
            <a:lvl5pPr marL="20574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5pPr>
            <a:lvl6pPr marL="25146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6pPr>
            <a:lvl7pPr marL="29718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7pPr>
            <a:lvl8pPr marL="34290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8pPr>
            <a:lvl9pPr marL="38862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9pPr>
          </a:lstStyle>
          <a:p>
            <a:pPr algn="ctr" eaLnBrk="1" hangingPunct="1"/>
            <a:r>
              <a:rPr lang="nl-NL" altLang="nl-NL" sz="3300" b="1" dirty="0">
                <a:solidFill>
                  <a:srgbClr val="F57C4B"/>
                </a:solidFill>
                <a:latin typeface="Calibri" pitchFamily="34" charset="0"/>
                <a:ea typeface="MS PGothic" pitchFamily="34" charset="-128"/>
                <a:cs typeface="Arial" pitchFamily="34" charset="0"/>
              </a:rPr>
              <a:t>1</a:t>
            </a:r>
            <a:r>
              <a:rPr lang="nl-NL" altLang="nl-NL" sz="3300" b="1" dirty="0">
                <a:solidFill>
                  <a:srgbClr val="0D0D0D"/>
                </a:solidFill>
                <a:latin typeface="Calibri" pitchFamily="34" charset="0"/>
                <a:ea typeface="MS PGothic" pitchFamily="34" charset="-128"/>
                <a:cs typeface="Arial" pitchFamily="34" charset="0"/>
              </a:rPr>
              <a:t> </a:t>
            </a:r>
            <a:r>
              <a:rPr lang="nl-NL" altLang="nl-NL" sz="3300" b="1" dirty="0" err="1">
                <a:solidFill>
                  <a:srgbClr val="0D0D0D"/>
                </a:solidFill>
                <a:latin typeface="Calibri" pitchFamily="34" charset="0"/>
                <a:ea typeface="MS PGothic" pitchFamily="34" charset="-128"/>
                <a:cs typeface="Arial" pitchFamily="34" charset="0"/>
              </a:rPr>
              <a:t>Forming</a:t>
            </a:r>
            <a:endParaRPr lang="nl-NL" altLang="nl-NL" sz="3300" dirty="0">
              <a:solidFill>
                <a:srgbClr val="0D0D0D"/>
              </a:solidFill>
              <a:latin typeface="Calibri" pitchFamily="34" charset="0"/>
              <a:ea typeface="MS PGothic" pitchFamily="34" charset="-128"/>
              <a:cs typeface="Arial" pitchFamily="34" charset="0"/>
            </a:endParaRPr>
          </a:p>
        </p:txBody>
      </p:sp>
      <p:pic>
        <p:nvPicPr>
          <p:cNvPr id="5" name="Afbeelding 5">
            <a:extLst>
              <a:ext uri="{FF2B5EF4-FFF2-40B4-BE49-F238E27FC236}">
                <a16:creationId xmlns:a16="http://schemas.microsoft.com/office/drawing/2014/main" id="{2996C80A-5BFC-0A83-46F7-0790B753D19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050" y="1085850"/>
            <a:ext cx="13144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12">
            <a:extLst>
              <a:ext uri="{FF2B5EF4-FFF2-40B4-BE49-F238E27FC236}">
                <a16:creationId xmlns:a16="http://schemas.microsoft.com/office/drawing/2014/main" id="{8C8DC55C-46CB-FCE7-22F4-7BAC0C2BBEBE}"/>
              </a:ext>
            </a:extLst>
          </p:cNvPr>
          <p:cNvSpPr txBox="1">
            <a:spLocks noChangeArrowheads="1"/>
          </p:cNvSpPr>
          <p:nvPr/>
        </p:nvSpPr>
        <p:spPr bwMode="auto">
          <a:xfrm>
            <a:off x="6569869" y="1394222"/>
            <a:ext cx="372666"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57C4B"/>
                </a:solidFill>
                <a:latin typeface="+mn-lt"/>
              </a:rPr>
              <a:t>1</a:t>
            </a:r>
          </a:p>
        </p:txBody>
      </p:sp>
      <p:cxnSp>
        <p:nvCxnSpPr>
          <p:cNvPr id="8" name="Rechte verbindingslijn 11">
            <a:extLst>
              <a:ext uri="{FF2B5EF4-FFF2-40B4-BE49-F238E27FC236}">
                <a16:creationId xmlns:a16="http://schemas.microsoft.com/office/drawing/2014/main" id="{63EDB19C-547E-C352-0342-A318663D8766}"/>
              </a:ext>
            </a:extLst>
          </p:cNvPr>
          <p:cNvCxnSpPr>
            <a:cxnSpLocks noChangeShapeType="1"/>
          </p:cNvCxnSpPr>
          <p:nvPr/>
        </p:nvCxnSpPr>
        <p:spPr bwMode="auto">
          <a:xfrm>
            <a:off x="1763317" y="1808560"/>
            <a:ext cx="4158853"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
        <p:nvSpPr>
          <p:cNvPr id="10" name="Tekstvak 14">
            <a:extLst>
              <a:ext uri="{FF2B5EF4-FFF2-40B4-BE49-F238E27FC236}">
                <a16:creationId xmlns:a16="http://schemas.microsoft.com/office/drawing/2014/main" id="{A95A56D6-7B3B-00D3-E2C2-B948E885D0D3}"/>
              </a:ext>
            </a:extLst>
          </p:cNvPr>
          <p:cNvSpPr txBox="1">
            <a:spLocks noChangeArrowheads="1"/>
          </p:cNvSpPr>
          <p:nvPr/>
        </p:nvSpPr>
        <p:spPr bwMode="auto">
          <a:xfrm>
            <a:off x="1763317" y="1882378"/>
            <a:ext cx="3187303" cy="40011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2000" dirty="0">
                <a:latin typeface="+mn-lt"/>
              </a:rPr>
              <a:t>Fase van kennismaking</a:t>
            </a:r>
          </a:p>
        </p:txBody>
      </p:sp>
      <p:sp>
        <p:nvSpPr>
          <p:cNvPr id="17" name="Tekstvak 14">
            <a:extLst>
              <a:ext uri="{FF2B5EF4-FFF2-40B4-BE49-F238E27FC236}">
                <a16:creationId xmlns:a16="http://schemas.microsoft.com/office/drawing/2014/main" id="{909D9F3B-536F-9408-5A4D-0B5D0EED598D}"/>
              </a:ext>
            </a:extLst>
          </p:cNvPr>
          <p:cNvSpPr txBox="1">
            <a:spLocks noChangeArrowheads="1"/>
          </p:cNvSpPr>
          <p:nvPr/>
        </p:nvSpPr>
        <p:spPr bwMode="auto">
          <a:xfrm>
            <a:off x="1763316" y="2672955"/>
            <a:ext cx="7380684" cy="2369880"/>
          </a:xfrm>
          <a:prstGeom prst="rect">
            <a:avLst/>
          </a:prstGeom>
          <a:noFill/>
          <a:ln>
            <a:noFill/>
          </a:ln>
        </p:spPr>
        <p:txBody>
          <a:bodyPr wrap="square">
            <a:spAutoFit/>
          </a:bodyPr>
          <a:lstStyle>
            <a:lvl1pPr marL="457200" indent="-457200">
              <a:lnSpc>
                <a:spcPct val="90000"/>
              </a:lnSpc>
              <a:spcBef>
                <a:spcPts val="750"/>
              </a:spcBef>
              <a:buFont typeface="Arial" pitchFamily="34" charset="0"/>
              <a:buChar char="•"/>
              <a:tabLst>
                <a:tab pos="2868613" algn="l"/>
              </a:tabLst>
              <a:defRPr sz="2100">
                <a:solidFill>
                  <a:schemeClr val="tx1"/>
                </a:solidFill>
                <a:latin typeface="Calibri" pitchFamily="34" charset="0"/>
              </a:defRPr>
            </a:lvl1pPr>
            <a:lvl2pPr marL="742950" indent="-285750">
              <a:lnSpc>
                <a:spcPct val="90000"/>
              </a:lnSpc>
              <a:spcBef>
                <a:spcPts val="375"/>
              </a:spcBef>
              <a:buFont typeface="Arial" pitchFamily="34" charset="0"/>
              <a:buChar char="•"/>
              <a:tabLst>
                <a:tab pos="2868613" algn="l"/>
              </a:tabLst>
              <a:defRPr>
                <a:solidFill>
                  <a:schemeClr val="tx1"/>
                </a:solidFill>
                <a:latin typeface="Calibri" pitchFamily="34" charset="0"/>
              </a:defRPr>
            </a:lvl2pPr>
            <a:lvl3pPr marL="1143000" indent="-228600">
              <a:lnSpc>
                <a:spcPct val="90000"/>
              </a:lnSpc>
              <a:spcBef>
                <a:spcPts val="375"/>
              </a:spcBef>
              <a:buFont typeface="Arial" pitchFamily="34" charset="0"/>
              <a:buChar char="•"/>
              <a:tabLst>
                <a:tab pos="2868613" algn="l"/>
              </a:tabLst>
              <a:defRPr sz="1500">
                <a:solidFill>
                  <a:schemeClr val="tx1"/>
                </a:solidFill>
                <a:latin typeface="Calibri" pitchFamily="34" charset="0"/>
              </a:defRPr>
            </a:lvl3pPr>
            <a:lvl4pPr marL="16002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4pPr>
            <a:lvl5pPr marL="20574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9pPr>
          </a:lstStyle>
          <a:p>
            <a:pPr eaLnBrk="1" hangingPunct="1">
              <a:lnSpc>
                <a:spcPct val="100000"/>
              </a:lnSpc>
              <a:spcBef>
                <a:spcPct val="0"/>
              </a:spcBef>
              <a:buFontTx/>
              <a:buNone/>
            </a:pPr>
            <a:r>
              <a:rPr lang="nl-NL" altLang="nl-NL" sz="2100" b="1" dirty="0"/>
              <a:t>Wat zie je?	Wat doe je?</a:t>
            </a:r>
          </a:p>
          <a:p>
            <a:pPr eaLnBrk="1" hangingPunct="1">
              <a:lnSpc>
                <a:spcPct val="100000"/>
              </a:lnSpc>
              <a:spcBef>
                <a:spcPct val="0"/>
              </a:spcBef>
              <a:buFontTx/>
              <a:buNone/>
            </a:pPr>
            <a:endParaRPr lang="nl-NL" altLang="nl-NL" sz="1350" dirty="0"/>
          </a:p>
          <a:p>
            <a:pPr eaLnBrk="1" hangingPunct="1">
              <a:lnSpc>
                <a:spcPct val="100000"/>
              </a:lnSpc>
              <a:spcBef>
                <a:spcPct val="0"/>
              </a:spcBef>
              <a:buFontTx/>
              <a:buNone/>
            </a:pPr>
            <a:r>
              <a:rPr lang="nl-NL" altLang="nl-NL" sz="2000" dirty="0"/>
              <a:t>Eerste kennismaking:	Veiligheid bieden</a:t>
            </a:r>
          </a:p>
          <a:p>
            <a:pPr eaLnBrk="1" hangingPunct="1">
              <a:lnSpc>
                <a:spcPct val="100000"/>
              </a:lnSpc>
              <a:spcBef>
                <a:spcPct val="0"/>
              </a:spcBef>
              <a:buClr>
                <a:srgbClr val="F57C4B"/>
              </a:buClr>
              <a:buFont typeface="Wingdings" pitchFamily="2" charset="2"/>
              <a:buChar char="§"/>
            </a:pPr>
            <a:r>
              <a:rPr lang="nl-NL" altLang="nl-NL" sz="2000" dirty="0"/>
              <a:t>Wie zijn die anderen?	Kennismaking organiseren</a:t>
            </a:r>
          </a:p>
          <a:p>
            <a:pPr eaLnBrk="1" hangingPunct="1">
              <a:lnSpc>
                <a:spcPct val="100000"/>
              </a:lnSpc>
              <a:spcBef>
                <a:spcPct val="0"/>
              </a:spcBef>
              <a:buClr>
                <a:srgbClr val="F57C4B"/>
              </a:buClr>
              <a:buFont typeface="Wingdings" pitchFamily="2" charset="2"/>
              <a:buChar char="§"/>
            </a:pPr>
            <a:r>
              <a:rPr lang="nl-NL" altLang="nl-NL" sz="2000" dirty="0"/>
              <a:t>Hoe zie ik hen?	Gezonde sociale norm bevorderen</a:t>
            </a:r>
          </a:p>
          <a:p>
            <a:pPr eaLnBrk="1" hangingPunct="1">
              <a:lnSpc>
                <a:spcPct val="100000"/>
              </a:lnSpc>
              <a:spcBef>
                <a:spcPct val="0"/>
              </a:spcBef>
              <a:buClr>
                <a:srgbClr val="F57C4B"/>
              </a:buClr>
              <a:buFont typeface="Wingdings" pitchFamily="2" charset="2"/>
              <a:buChar char="§"/>
            </a:pPr>
            <a:r>
              <a:rPr lang="nl-NL" altLang="nl-NL" sz="2000" dirty="0"/>
              <a:t>Hoe zien zij mij? 	Informatie behapbaar aanbieden</a:t>
            </a:r>
            <a:br>
              <a:rPr lang="nl-NL" altLang="nl-NL" sz="2000" dirty="0"/>
            </a:br>
            <a:r>
              <a:rPr lang="nl-NL" altLang="nl-NL" sz="2000" dirty="0"/>
              <a:t>	</a:t>
            </a:r>
            <a:r>
              <a:rPr lang="nl-NL" altLang="nl-NL" sz="2000" dirty="0" err="1"/>
              <a:t>Heretiketteren</a:t>
            </a:r>
            <a:endParaRPr lang="nl-NL" altLang="nl-NL" sz="2000" dirty="0"/>
          </a:p>
          <a:p>
            <a:pPr eaLnBrk="1" hangingPunct="1">
              <a:lnSpc>
                <a:spcPct val="100000"/>
              </a:lnSpc>
              <a:spcBef>
                <a:spcPct val="0"/>
              </a:spcBef>
              <a:buFontTx/>
              <a:buNone/>
            </a:pPr>
            <a:r>
              <a:rPr lang="nl-NL" altLang="nl-NL" sz="1350" dirty="0"/>
              <a:t>	</a:t>
            </a:r>
          </a:p>
        </p:txBody>
      </p:sp>
      <p:cxnSp>
        <p:nvCxnSpPr>
          <p:cNvPr id="18" name="Rechte verbindingslijn 18">
            <a:extLst>
              <a:ext uri="{FF2B5EF4-FFF2-40B4-BE49-F238E27FC236}">
                <a16:creationId xmlns:a16="http://schemas.microsoft.com/office/drawing/2014/main" id="{A48B3BDA-C5E8-6945-153A-400C6DF3E9C9}"/>
              </a:ext>
            </a:extLst>
          </p:cNvPr>
          <p:cNvCxnSpPr>
            <a:cxnSpLocks noChangeShapeType="1"/>
          </p:cNvCxnSpPr>
          <p:nvPr/>
        </p:nvCxnSpPr>
        <p:spPr bwMode="auto">
          <a:xfrm>
            <a:off x="1763316" y="3103961"/>
            <a:ext cx="6985148"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Tree>
    <p:extLst>
      <p:ext uri="{BB962C8B-B14F-4D97-AF65-F5344CB8AC3E}">
        <p14:creationId xmlns:p14="http://schemas.microsoft.com/office/powerpoint/2010/main" val="3167581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Groepsvorming</a:t>
            </a:r>
          </a:p>
        </p:txBody>
      </p:sp>
      <p:pic>
        <p:nvPicPr>
          <p:cNvPr id="4" name="Afbeelding 4">
            <a:extLst>
              <a:ext uri="{FF2B5EF4-FFF2-40B4-BE49-F238E27FC236}">
                <a16:creationId xmlns:a16="http://schemas.microsoft.com/office/drawing/2014/main" id="{B121A0B7-3FED-BB6E-8534-A3F422D9F03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050" y="1107281"/>
            <a:ext cx="13144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7">
            <a:extLst>
              <a:ext uri="{FF2B5EF4-FFF2-40B4-BE49-F238E27FC236}">
                <a16:creationId xmlns:a16="http://schemas.microsoft.com/office/drawing/2014/main" id="{9D944130-58A9-5537-FC5B-9620A6DF0134}"/>
              </a:ext>
            </a:extLst>
          </p:cNvPr>
          <p:cNvSpPr txBox="1">
            <a:spLocks noChangeArrowheads="1"/>
          </p:cNvSpPr>
          <p:nvPr/>
        </p:nvSpPr>
        <p:spPr bwMode="auto">
          <a:xfrm>
            <a:off x="6585349" y="1402558"/>
            <a:ext cx="373856"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57C4B"/>
                </a:solidFill>
                <a:latin typeface="+mn-lt"/>
              </a:rPr>
              <a:t>2</a:t>
            </a:r>
          </a:p>
        </p:txBody>
      </p:sp>
      <p:sp>
        <p:nvSpPr>
          <p:cNvPr id="6" name="Rectangle 2">
            <a:extLst>
              <a:ext uri="{FF2B5EF4-FFF2-40B4-BE49-F238E27FC236}">
                <a16:creationId xmlns:a16="http://schemas.microsoft.com/office/drawing/2014/main" id="{E28524F0-4CBA-644D-1F56-724492772C3E}"/>
              </a:ext>
            </a:extLst>
          </p:cNvPr>
          <p:cNvSpPr>
            <a:spLocks noChangeArrowheads="1"/>
          </p:cNvSpPr>
          <p:nvPr/>
        </p:nvSpPr>
        <p:spPr bwMode="auto">
          <a:xfrm>
            <a:off x="1581150" y="1213248"/>
            <a:ext cx="2214563" cy="702469"/>
          </a:xfrm>
          <a:prstGeom prst="rect">
            <a:avLst/>
          </a:prstGeom>
          <a:noFill/>
          <a:ln w="9525">
            <a:noFill/>
            <a:miter lim="800000"/>
            <a:headEnd/>
            <a:tailEnd/>
          </a:ln>
        </p:spPr>
        <p:txBody>
          <a:bodyPr anchor="ctr"/>
          <a:lstStyle>
            <a:lvl1pPr>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1pPr>
            <a:lvl2pPr marL="742950" indent="-28575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2pPr>
            <a:lvl3pPr marL="11430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3pPr>
            <a:lvl4pPr marL="16002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4pPr>
            <a:lvl5pPr marL="2057400" indent="-228600">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5pPr>
            <a:lvl6pPr marL="25146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6pPr>
            <a:lvl7pPr marL="29718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7pPr>
            <a:lvl8pPr marL="34290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8pPr>
            <a:lvl9pPr marL="3886200" indent="-228600" eaLnBrk="0" fontAlgn="base" hangingPunct="0">
              <a:spcBef>
                <a:spcPct val="0"/>
              </a:spcBef>
              <a:spcAft>
                <a:spcPct val="0"/>
              </a:spcAft>
              <a:tabLst>
                <a:tab pos="-914400" algn="l"/>
                <a:tab pos="-457200" algn="l"/>
                <a:tab pos="165100" algn="l"/>
                <a:tab pos="357188" algn="l"/>
                <a:tab pos="554038" algn="l"/>
                <a:tab pos="762000" algn="l"/>
                <a:tab pos="969963" algn="l"/>
                <a:tab pos="1177925" algn="l"/>
                <a:tab pos="1604963" algn="l"/>
                <a:tab pos="1941513" algn="l"/>
                <a:tab pos="2635250" algn="l"/>
                <a:tab pos="3397250" algn="l"/>
                <a:tab pos="4090988" algn="l"/>
                <a:tab pos="4784725" algn="l"/>
              </a:tabLst>
              <a:defRPr>
                <a:solidFill>
                  <a:schemeClr val="tx1"/>
                </a:solidFill>
                <a:latin typeface="Arial" pitchFamily="34" charset="0"/>
                <a:ea typeface="ヒラギノ角ゴ Pro W3" pitchFamily="124" charset="-128"/>
              </a:defRPr>
            </a:lvl9pPr>
          </a:lstStyle>
          <a:p>
            <a:pPr algn="ctr" eaLnBrk="1" hangingPunct="1"/>
            <a:r>
              <a:rPr lang="nl-NL" altLang="nl-NL" sz="3300" b="1" dirty="0">
                <a:solidFill>
                  <a:srgbClr val="F57C4B"/>
                </a:solidFill>
                <a:latin typeface="Calibri" pitchFamily="34" charset="0"/>
                <a:ea typeface="MS PGothic" pitchFamily="34" charset="-128"/>
                <a:cs typeface="Arial" pitchFamily="34" charset="0"/>
              </a:rPr>
              <a:t>2</a:t>
            </a:r>
            <a:r>
              <a:rPr lang="nl-NL" altLang="nl-NL" sz="3300" b="1" dirty="0">
                <a:solidFill>
                  <a:srgbClr val="0D0D0D"/>
                </a:solidFill>
                <a:latin typeface="Calibri" pitchFamily="34" charset="0"/>
                <a:ea typeface="MS PGothic" pitchFamily="34" charset="-128"/>
                <a:cs typeface="Arial" pitchFamily="34" charset="0"/>
              </a:rPr>
              <a:t> </a:t>
            </a:r>
            <a:r>
              <a:rPr lang="nl-NL" altLang="nl-NL" sz="3300" b="1" dirty="0" err="1">
                <a:solidFill>
                  <a:srgbClr val="0D0D0D"/>
                </a:solidFill>
                <a:latin typeface="Calibri" pitchFamily="34" charset="0"/>
                <a:ea typeface="MS PGothic" pitchFamily="34" charset="-128"/>
                <a:cs typeface="Arial" pitchFamily="34" charset="0"/>
              </a:rPr>
              <a:t>Storming</a:t>
            </a:r>
            <a:endParaRPr lang="nl-NL" altLang="nl-NL" sz="3300" dirty="0">
              <a:solidFill>
                <a:srgbClr val="0D0D0D"/>
              </a:solidFill>
              <a:latin typeface="Calibri" pitchFamily="34" charset="0"/>
              <a:ea typeface="MS PGothic" pitchFamily="34" charset="-128"/>
              <a:cs typeface="Arial" pitchFamily="34" charset="0"/>
            </a:endParaRPr>
          </a:p>
        </p:txBody>
      </p:sp>
      <p:sp>
        <p:nvSpPr>
          <p:cNvPr id="7" name="Tekstvak 14">
            <a:extLst>
              <a:ext uri="{FF2B5EF4-FFF2-40B4-BE49-F238E27FC236}">
                <a16:creationId xmlns:a16="http://schemas.microsoft.com/office/drawing/2014/main" id="{5D2C5194-4791-34B2-17EF-582FA159284E}"/>
              </a:ext>
            </a:extLst>
          </p:cNvPr>
          <p:cNvSpPr txBox="1">
            <a:spLocks noChangeArrowheads="1"/>
          </p:cNvSpPr>
          <p:nvPr/>
        </p:nvSpPr>
        <p:spPr bwMode="auto">
          <a:xfrm>
            <a:off x="1763316" y="2672955"/>
            <a:ext cx="7380684" cy="1754326"/>
          </a:xfrm>
          <a:prstGeom prst="rect">
            <a:avLst/>
          </a:prstGeom>
          <a:noFill/>
          <a:ln>
            <a:noFill/>
          </a:ln>
        </p:spPr>
        <p:txBody>
          <a:bodyPr wrap="square">
            <a:spAutoFit/>
          </a:bodyPr>
          <a:lstStyle>
            <a:lvl1pPr marL="457200" indent="-457200">
              <a:lnSpc>
                <a:spcPct val="90000"/>
              </a:lnSpc>
              <a:spcBef>
                <a:spcPts val="750"/>
              </a:spcBef>
              <a:buFont typeface="Arial" pitchFamily="34" charset="0"/>
              <a:buChar char="•"/>
              <a:tabLst>
                <a:tab pos="2868613" algn="l"/>
              </a:tabLst>
              <a:defRPr sz="2100">
                <a:solidFill>
                  <a:schemeClr val="tx1"/>
                </a:solidFill>
                <a:latin typeface="Calibri" pitchFamily="34" charset="0"/>
              </a:defRPr>
            </a:lvl1pPr>
            <a:lvl2pPr marL="742950" indent="-285750">
              <a:lnSpc>
                <a:spcPct val="90000"/>
              </a:lnSpc>
              <a:spcBef>
                <a:spcPts val="375"/>
              </a:spcBef>
              <a:buFont typeface="Arial" pitchFamily="34" charset="0"/>
              <a:buChar char="•"/>
              <a:tabLst>
                <a:tab pos="2868613" algn="l"/>
              </a:tabLst>
              <a:defRPr>
                <a:solidFill>
                  <a:schemeClr val="tx1"/>
                </a:solidFill>
                <a:latin typeface="Calibri" pitchFamily="34" charset="0"/>
              </a:defRPr>
            </a:lvl2pPr>
            <a:lvl3pPr marL="1143000" indent="-228600">
              <a:lnSpc>
                <a:spcPct val="90000"/>
              </a:lnSpc>
              <a:spcBef>
                <a:spcPts val="375"/>
              </a:spcBef>
              <a:buFont typeface="Arial" pitchFamily="34" charset="0"/>
              <a:buChar char="•"/>
              <a:tabLst>
                <a:tab pos="2868613" algn="l"/>
              </a:tabLst>
              <a:defRPr sz="1500">
                <a:solidFill>
                  <a:schemeClr val="tx1"/>
                </a:solidFill>
                <a:latin typeface="Calibri" pitchFamily="34" charset="0"/>
              </a:defRPr>
            </a:lvl3pPr>
            <a:lvl4pPr marL="16002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4pPr>
            <a:lvl5pPr marL="20574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9pPr>
          </a:lstStyle>
          <a:p>
            <a:pPr eaLnBrk="1" hangingPunct="1">
              <a:lnSpc>
                <a:spcPct val="100000"/>
              </a:lnSpc>
              <a:spcBef>
                <a:spcPct val="0"/>
              </a:spcBef>
              <a:buFontTx/>
              <a:buNone/>
            </a:pPr>
            <a:r>
              <a:rPr lang="nl-NL" altLang="nl-NL" sz="2100" b="1" dirty="0"/>
              <a:t>Wat zie je?	Wat doe je?</a:t>
            </a:r>
          </a:p>
          <a:p>
            <a:pPr eaLnBrk="1" hangingPunct="1">
              <a:lnSpc>
                <a:spcPct val="100000"/>
              </a:lnSpc>
              <a:spcBef>
                <a:spcPct val="0"/>
              </a:spcBef>
              <a:buFontTx/>
              <a:buNone/>
            </a:pPr>
            <a:endParaRPr lang="nl-NL" altLang="nl-NL" sz="1350" dirty="0"/>
          </a:p>
          <a:p>
            <a:pPr eaLnBrk="1" hangingPunct="1">
              <a:lnSpc>
                <a:spcPct val="100000"/>
              </a:lnSpc>
              <a:spcBef>
                <a:spcPct val="0"/>
              </a:spcBef>
              <a:buFontTx/>
              <a:buNone/>
            </a:pPr>
            <a:r>
              <a:rPr lang="nl-NL" altLang="nl-NL" sz="2000" dirty="0"/>
              <a:t>Sociale posities ontstaan	Consequente norm hanteren</a:t>
            </a:r>
          </a:p>
          <a:p>
            <a:pPr eaLnBrk="1" hangingPunct="1">
              <a:lnSpc>
                <a:spcPct val="100000"/>
              </a:lnSpc>
              <a:spcBef>
                <a:spcPct val="0"/>
              </a:spcBef>
              <a:buFontTx/>
              <a:buNone/>
            </a:pPr>
            <a:r>
              <a:rPr lang="nl-NL" altLang="nl-NL" sz="2000" dirty="0"/>
              <a:t>Conflicten en irritaties	Individuele leerling in de gaten houden</a:t>
            </a:r>
          </a:p>
          <a:p>
            <a:pPr eaLnBrk="1" hangingPunct="1">
              <a:lnSpc>
                <a:spcPct val="100000"/>
              </a:lnSpc>
              <a:spcBef>
                <a:spcPct val="0"/>
              </a:spcBef>
              <a:buFontTx/>
              <a:buNone/>
            </a:pPr>
            <a:r>
              <a:rPr lang="nl-NL" altLang="nl-NL" sz="2000" dirty="0"/>
              <a:t>Grensoverschrijding	Positieve sociale norm uitdragen</a:t>
            </a:r>
          </a:p>
          <a:p>
            <a:pPr eaLnBrk="1" hangingPunct="1">
              <a:lnSpc>
                <a:spcPct val="100000"/>
              </a:lnSpc>
              <a:spcBef>
                <a:spcPct val="0"/>
              </a:spcBef>
              <a:buFontTx/>
              <a:buNone/>
            </a:pPr>
            <a:r>
              <a:rPr lang="nl-NL" altLang="nl-NL" sz="1350" dirty="0"/>
              <a:t>				</a:t>
            </a:r>
          </a:p>
        </p:txBody>
      </p:sp>
      <p:sp>
        <p:nvSpPr>
          <p:cNvPr id="8" name="Tekstvak 16">
            <a:extLst>
              <a:ext uri="{FF2B5EF4-FFF2-40B4-BE49-F238E27FC236}">
                <a16:creationId xmlns:a16="http://schemas.microsoft.com/office/drawing/2014/main" id="{40BAC0A0-6916-0DB7-621A-1224C5F5E7F6}"/>
              </a:ext>
            </a:extLst>
          </p:cNvPr>
          <p:cNvSpPr txBox="1">
            <a:spLocks noChangeArrowheads="1"/>
          </p:cNvSpPr>
          <p:nvPr/>
        </p:nvSpPr>
        <p:spPr bwMode="auto">
          <a:xfrm>
            <a:off x="1656161" y="1945483"/>
            <a:ext cx="4598194" cy="40011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2000" dirty="0">
                <a:latin typeface="+mn-lt"/>
              </a:rPr>
              <a:t>Fase van de behoefte aan invloed</a:t>
            </a:r>
          </a:p>
        </p:txBody>
      </p:sp>
      <p:cxnSp>
        <p:nvCxnSpPr>
          <p:cNvPr id="9" name="Rechte verbindingslijn 17">
            <a:extLst>
              <a:ext uri="{FF2B5EF4-FFF2-40B4-BE49-F238E27FC236}">
                <a16:creationId xmlns:a16="http://schemas.microsoft.com/office/drawing/2014/main" id="{998E45DD-2BCE-1569-3132-2DDFCF1A5BA2}"/>
              </a:ext>
            </a:extLst>
          </p:cNvPr>
          <p:cNvCxnSpPr>
            <a:cxnSpLocks noChangeShapeType="1"/>
          </p:cNvCxnSpPr>
          <p:nvPr/>
        </p:nvCxnSpPr>
        <p:spPr bwMode="auto">
          <a:xfrm>
            <a:off x="1763317" y="1808560"/>
            <a:ext cx="4158853"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cxnSp>
        <p:nvCxnSpPr>
          <p:cNvPr id="10" name="Rechte verbindingslijn 18">
            <a:extLst>
              <a:ext uri="{FF2B5EF4-FFF2-40B4-BE49-F238E27FC236}">
                <a16:creationId xmlns:a16="http://schemas.microsoft.com/office/drawing/2014/main" id="{2AD2141B-74C3-3AE7-53EE-469A909563FB}"/>
              </a:ext>
            </a:extLst>
          </p:cNvPr>
          <p:cNvCxnSpPr>
            <a:cxnSpLocks noChangeShapeType="1"/>
          </p:cNvCxnSpPr>
          <p:nvPr/>
        </p:nvCxnSpPr>
        <p:spPr bwMode="auto">
          <a:xfrm>
            <a:off x="1763317" y="3103961"/>
            <a:ext cx="6913139"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Tree>
    <p:extLst>
      <p:ext uri="{BB962C8B-B14F-4D97-AF65-F5344CB8AC3E}">
        <p14:creationId xmlns:p14="http://schemas.microsoft.com/office/powerpoint/2010/main" val="119028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Groepsvorming</a:t>
            </a:r>
          </a:p>
        </p:txBody>
      </p:sp>
      <p:pic>
        <p:nvPicPr>
          <p:cNvPr id="4" name="Afbeelding 6">
            <a:extLst>
              <a:ext uri="{FF2B5EF4-FFF2-40B4-BE49-F238E27FC236}">
                <a16:creationId xmlns:a16="http://schemas.microsoft.com/office/drawing/2014/main" id="{82149044-2C01-0214-78DB-E4A2AE64685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050" y="1085850"/>
            <a:ext cx="13144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8">
            <a:extLst>
              <a:ext uri="{FF2B5EF4-FFF2-40B4-BE49-F238E27FC236}">
                <a16:creationId xmlns:a16="http://schemas.microsoft.com/office/drawing/2014/main" id="{4EA2668B-E195-403C-1136-3B77D46670AA}"/>
              </a:ext>
            </a:extLst>
          </p:cNvPr>
          <p:cNvSpPr txBox="1">
            <a:spLocks noChangeArrowheads="1"/>
          </p:cNvSpPr>
          <p:nvPr/>
        </p:nvSpPr>
        <p:spPr bwMode="auto">
          <a:xfrm>
            <a:off x="6575824" y="1431131"/>
            <a:ext cx="372665"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57C4B"/>
                </a:solidFill>
                <a:latin typeface="+mn-lt"/>
              </a:rPr>
              <a:t>3</a:t>
            </a:r>
          </a:p>
        </p:txBody>
      </p:sp>
      <p:sp>
        <p:nvSpPr>
          <p:cNvPr id="6" name="Rectangle 2">
            <a:extLst>
              <a:ext uri="{FF2B5EF4-FFF2-40B4-BE49-F238E27FC236}">
                <a16:creationId xmlns:a16="http://schemas.microsoft.com/office/drawing/2014/main" id="{C31A1FF1-803F-907B-63D8-077227E4FB5E}"/>
              </a:ext>
            </a:extLst>
          </p:cNvPr>
          <p:cNvSpPr>
            <a:spLocks noChangeArrowheads="1"/>
          </p:cNvSpPr>
          <p:nvPr/>
        </p:nvSpPr>
        <p:spPr bwMode="auto">
          <a:xfrm>
            <a:off x="1627585" y="1213248"/>
            <a:ext cx="2214563" cy="702469"/>
          </a:xfrm>
          <a:prstGeom prst="rect">
            <a:avLst/>
          </a:prstGeom>
          <a:noFill/>
          <a:ln w="9525">
            <a:noFill/>
            <a:miter lim="800000"/>
            <a:headEnd/>
            <a:tailEnd/>
          </a:ln>
        </p:spPr>
        <p:txBody>
          <a:bodyPr anchor="ctr" anchorCtr="1"/>
          <a:lstStyle/>
          <a:p>
            <a:pPr algn="ctr">
              <a:tabLst>
                <a:tab pos="-685800" algn="l"/>
                <a:tab pos="-342900" algn="l"/>
                <a:tab pos="123825" algn="l"/>
                <a:tab pos="267891" algn="l"/>
                <a:tab pos="415529" algn="l"/>
                <a:tab pos="571500" algn="l"/>
                <a:tab pos="727472" algn="l"/>
                <a:tab pos="883444" algn="l"/>
                <a:tab pos="1203722" algn="l"/>
                <a:tab pos="1456135" algn="l"/>
                <a:tab pos="1976438" algn="l"/>
                <a:tab pos="2547938" algn="l"/>
                <a:tab pos="3068241" algn="l"/>
                <a:tab pos="3588544" algn="l"/>
              </a:tabLst>
              <a:defRPr/>
            </a:pPr>
            <a:r>
              <a:rPr lang="nl-NL" sz="3300" b="1" dirty="0">
                <a:solidFill>
                  <a:srgbClr val="F57C4B"/>
                </a:solidFill>
                <a:ea typeface="ＭＳ Ｐゴシック" charset="-128"/>
                <a:cs typeface="`r"/>
              </a:rPr>
              <a:t>3</a:t>
            </a:r>
            <a:r>
              <a:rPr lang="nl-NL" sz="3300" b="1" dirty="0">
                <a:solidFill>
                  <a:schemeClr val="tx1">
                    <a:lumMod val="95000"/>
                    <a:lumOff val="5000"/>
                  </a:schemeClr>
                </a:solidFill>
                <a:ea typeface="ＭＳ Ｐゴシック" charset="-128"/>
                <a:cs typeface="`r"/>
              </a:rPr>
              <a:t> Norming</a:t>
            </a:r>
          </a:p>
        </p:txBody>
      </p:sp>
      <p:sp>
        <p:nvSpPr>
          <p:cNvPr id="7" name="Tekstvak 14">
            <a:extLst>
              <a:ext uri="{FF2B5EF4-FFF2-40B4-BE49-F238E27FC236}">
                <a16:creationId xmlns:a16="http://schemas.microsoft.com/office/drawing/2014/main" id="{73EE26D7-5D08-3390-8624-82C80057F238}"/>
              </a:ext>
            </a:extLst>
          </p:cNvPr>
          <p:cNvSpPr txBox="1">
            <a:spLocks noChangeArrowheads="1"/>
          </p:cNvSpPr>
          <p:nvPr/>
        </p:nvSpPr>
        <p:spPr bwMode="auto">
          <a:xfrm>
            <a:off x="1763316" y="2672955"/>
            <a:ext cx="8065268" cy="1754326"/>
          </a:xfrm>
          <a:prstGeom prst="rect">
            <a:avLst/>
          </a:prstGeom>
          <a:noFill/>
          <a:ln>
            <a:noFill/>
          </a:ln>
        </p:spPr>
        <p:txBody>
          <a:bodyPr wrap="square">
            <a:spAutoFit/>
          </a:bodyPr>
          <a:lstStyle>
            <a:lvl1pPr marL="457200" indent="-457200">
              <a:lnSpc>
                <a:spcPct val="90000"/>
              </a:lnSpc>
              <a:spcBef>
                <a:spcPts val="750"/>
              </a:spcBef>
              <a:buFont typeface="Arial" pitchFamily="34" charset="0"/>
              <a:buChar char="•"/>
              <a:tabLst>
                <a:tab pos="2868613" algn="l"/>
              </a:tabLst>
              <a:defRPr sz="2100">
                <a:solidFill>
                  <a:schemeClr val="tx1"/>
                </a:solidFill>
                <a:latin typeface="Calibri" pitchFamily="34" charset="0"/>
              </a:defRPr>
            </a:lvl1pPr>
            <a:lvl2pPr marL="742950" indent="-285750">
              <a:lnSpc>
                <a:spcPct val="90000"/>
              </a:lnSpc>
              <a:spcBef>
                <a:spcPts val="375"/>
              </a:spcBef>
              <a:buFont typeface="Arial" pitchFamily="34" charset="0"/>
              <a:buChar char="•"/>
              <a:tabLst>
                <a:tab pos="2868613" algn="l"/>
              </a:tabLst>
              <a:defRPr>
                <a:solidFill>
                  <a:schemeClr val="tx1"/>
                </a:solidFill>
                <a:latin typeface="Calibri" pitchFamily="34" charset="0"/>
              </a:defRPr>
            </a:lvl2pPr>
            <a:lvl3pPr marL="1143000" indent="-228600">
              <a:lnSpc>
                <a:spcPct val="90000"/>
              </a:lnSpc>
              <a:spcBef>
                <a:spcPts val="375"/>
              </a:spcBef>
              <a:buFont typeface="Arial" pitchFamily="34" charset="0"/>
              <a:buChar char="•"/>
              <a:tabLst>
                <a:tab pos="2868613" algn="l"/>
              </a:tabLst>
              <a:defRPr sz="1500">
                <a:solidFill>
                  <a:schemeClr val="tx1"/>
                </a:solidFill>
                <a:latin typeface="Calibri" pitchFamily="34" charset="0"/>
              </a:defRPr>
            </a:lvl3pPr>
            <a:lvl4pPr marL="16002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4pPr>
            <a:lvl5pPr marL="20574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9pPr>
          </a:lstStyle>
          <a:p>
            <a:pPr eaLnBrk="1" hangingPunct="1">
              <a:lnSpc>
                <a:spcPct val="100000"/>
              </a:lnSpc>
              <a:spcBef>
                <a:spcPct val="0"/>
              </a:spcBef>
              <a:buFontTx/>
              <a:buNone/>
            </a:pPr>
            <a:r>
              <a:rPr lang="nl-NL" altLang="nl-NL" sz="2100" b="1" dirty="0"/>
              <a:t>Wat zie je?	Wat doe je?</a:t>
            </a:r>
          </a:p>
          <a:p>
            <a:pPr eaLnBrk="1" hangingPunct="1">
              <a:lnSpc>
                <a:spcPct val="100000"/>
              </a:lnSpc>
              <a:spcBef>
                <a:spcPct val="0"/>
              </a:spcBef>
              <a:buFontTx/>
              <a:buNone/>
            </a:pPr>
            <a:endParaRPr lang="nl-NL" altLang="nl-NL" sz="1350" dirty="0"/>
          </a:p>
          <a:p>
            <a:pPr eaLnBrk="1" hangingPunct="1">
              <a:lnSpc>
                <a:spcPct val="100000"/>
              </a:lnSpc>
              <a:spcBef>
                <a:spcPct val="0"/>
              </a:spcBef>
              <a:buFontTx/>
              <a:buNone/>
            </a:pPr>
            <a:r>
              <a:rPr lang="nl-NL" altLang="nl-NL" sz="2000" dirty="0"/>
              <a:t>Omgang in de groep	Aandacht voor sociale vaardigheden</a:t>
            </a:r>
          </a:p>
          <a:p>
            <a:pPr eaLnBrk="1" hangingPunct="1">
              <a:lnSpc>
                <a:spcPct val="100000"/>
              </a:lnSpc>
              <a:spcBef>
                <a:spcPct val="0"/>
              </a:spcBef>
              <a:buFontTx/>
              <a:buNone/>
            </a:pPr>
            <a:r>
              <a:rPr lang="nl-NL" altLang="nl-NL" sz="2000" dirty="0"/>
              <a:t>Wat moet en wat mag?	Groepsverantwoordelijkheid stimuleren</a:t>
            </a:r>
          </a:p>
          <a:p>
            <a:pPr eaLnBrk="1" hangingPunct="1">
              <a:lnSpc>
                <a:spcPct val="100000"/>
              </a:lnSpc>
              <a:spcBef>
                <a:spcPct val="0"/>
              </a:spcBef>
              <a:buFontTx/>
              <a:buNone/>
            </a:pPr>
            <a:r>
              <a:rPr lang="nl-NL" altLang="nl-NL" sz="2000" dirty="0"/>
              <a:t>		Onenigheid op afstand begeleiden</a:t>
            </a:r>
          </a:p>
          <a:p>
            <a:pPr eaLnBrk="1" hangingPunct="1">
              <a:lnSpc>
                <a:spcPct val="100000"/>
              </a:lnSpc>
              <a:spcBef>
                <a:spcPct val="0"/>
              </a:spcBef>
              <a:buFontTx/>
              <a:buNone/>
            </a:pPr>
            <a:r>
              <a:rPr lang="nl-NL" altLang="nl-NL" sz="1350" dirty="0"/>
              <a:t>				</a:t>
            </a:r>
          </a:p>
        </p:txBody>
      </p:sp>
      <p:sp>
        <p:nvSpPr>
          <p:cNvPr id="8" name="Tekstvak 16">
            <a:extLst>
              <a:ext uri="{FF2B5EF4-FFF2-40B4-BE49-F238E27FC236}">
                <a16:creationId xmlns:a16="http://schemas.microsoft.com/office/drawing/2014/main" id="{8B6ACADE-7D9E-BD6C-A68B-DC3A6406C744}"/>
              </a:ext>
            </a:extLst>
          </p:cNvPr>
          <p:cNvSpPr txBox="1">
            <a:spLocks noChangeArrowheads="1"/>
          </p:cNvSpPr>
          <p:nvPr/>
        </p:nvSpPr>
        <p:spPr bwMode="auto">
          <a:xfrm>
            <a:off x="1699022" y="1932385"/>
            <a:ext cx="4416028" cy="40011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2000" dirty="0">
                <a:latin typeface="+mn-lt"/>
              </a:rPr>
              <a:t>Fase van ontwikkelen groepsnormen</a:t>
            </a:r>
          </a:p>
        </p:txBody>
      </p:sp>
      <p:cxnSp>
        <p:nvCxnSpPr>
          <p:cNvPr id="9" name="Rechte verbindingslijn 17">
            <a:extLst>
              <a:ext uri="{FF2B5EF4-FFF2-40B4-BE49-F238E27FC236}">
                <a16:creationId xmlns:a16="http://schemas.microsoft.com/office/drawing/2014/main" id="{84AD00F9-68DD-9823-C61F-8E7C21080AB6}"/>
              </a:ext>
            </a:extLst>
          </p:cNvPr>
          <p:cNvCxnSpPr>
            <a:cxnSpLocks noChangeShapeType="1"/>
          </p:cNvCxnSpPr>
          <p:nvPr/>
        </p:nvCxnSpPr>
        <p:spPr bwMode="auto">
          <a:xfrm>
            <a:off x="1763317" y="1808560"/>
            <a:ext cx="4158853"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cxnSp>
        <p:nvCxnSpPr>
          <p:cNvPr id="10" name="Rechte verbindingslijn 18">
            <a:extLst>
              <a:ext uri="{FF2B5EF4-FFF2-40B4-BE49-F238E27FC236}">
                <a16:creationId xmlns:a16="http://schemas.microsoft.com/office/drawing/2014/main" id="{BF44CECF-6E9E-172E-7BD1-045BC4889E4E}"/>
              </a:ext>
            </a:extLst>
          </p:cNvPr>
          <p:cNvCxnSpPr>
            <a:cxnSpLocks noChangeShapeType="1"/>
          </p:cNvCxnSpPr>
          <p:nvPr/>
        </p:nvCxnSpPr>
        <p:spPr bwMode="auto">
          <a:xfrm>
            <a:off x="1763316" y="3103961"/>
            <a:ext cx="6985148"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Tree>
    <p:extLst>
      <p:ext uri="{BB962C8B-B14F-4D97-AF65-F5344CB8AC3E}">
        <p14:creationId xmlns:p14="http://schemas.microsoft.com/office/powerpoint/2010/main" val="339185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Groepsvorming</a:t>
            </a:r>
          </a:p>
        </p:txBody>
      </p:sp>
      <p:pic>
        <p:nvPicPr>
          <p:cNvPr id="4" name="Afbeelding 5">
            <a:extLst>
              <a:ext uri="{FF2B5EF4-FFF2-40B4-BE49-F238E27FC236}">
                <a16:creationId xmlns:a16="http://schemas.microsoft.com/office/drawing/2014/main" id="{E4742CF7-680C-ED2D-208E-77D2797A0B0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050" y="1085850"/>
            <a:ext cx="13144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6DB575CC-407F-834E-197D-FE6BDFB86017}"/>
              </a:ext>
            </a:extLst>
          </p:cNvPr>
          <p:cNvSpPr>
            <a:spLocks noChangeArrowheads="1"/>
          </p:cNvSpPr>
          <p:nvPr/>
        </p:nvSpPr>
        <p:spPr bwMode="auto">
          <a:xfrm>
            <a:off x="1560911" y="1213248"/>
            <a:ext cx="2755106" cy="702469"/>
          </a:xfrm>
          <a:prstGeom prst="rect">
            <a:avLst/>
          </a:prstGeom>
          <a:noFill/>
          <a:ln w="9525">
            <a:noFill/>
            <a:miter lim="800000"/>
            <a:headEnd/>
            <a:tailEnd/>
          </a:ln>
        </p:spPr>
        <p:txBody>
          <a:bodyPr anchor="ctr" anchorCtr="1"/>
          <a:lstStyle/>
          <a:p>
            <a:pPr algn="ctr">
              <a:tabLst>
                <a:tab pos="-685800" algn="l"/>
                <a:tab pos="-342900" algn="l"/>
                <a:tab pos="123825" algn="l"/>
                <a:tab pos="267891" algn="l"/>
                <a:tab pos="415529" algn="l"/>
                <a:tab pos="571500" algn="l"/>
                <a:tab pos="727472" algn="l"/>
                <a:tab pos="883444" algn="l"/>
                <a:tab pos="1203722" algn="l"/>
                <a:tab pos="1456135" algn="l"/>
                <a:tab pos="1976438" algn="l"/>
                <a:tab pos="2547938" algn="l"/>
                <a:tab pos="3068241" algn="l"/>
                <a:tab pos="3588544" algn="l"/>
              </a:tabLst>
              <a:defRPr/>
            </a:pPr>
            <a:r>
              <a:rPr lang="nl-NL" sz="3300" b="1" dirty="0">
                <a:solidFill>
                  <a:srgbClr val="F57C4B"/>
                </a:solidFill>
                <a:ea typeface="ＭＳ Ｐゴシック" charset="-128"/>
                <a:cs typeface="Arial"/>
              </a:rPr>
              <a:t>4</a:t>
            </a:r>
            <a:r>
              <a:rPr lang="nl-NL" sz="3300" b="1" dirty="0">
                <a:solidFill>
                  <a:schemeClr val="tx1">
                    <a:lumMod val="95000"/>
                    <a:lumOff val="5000"/>
                  </a:schemeClr>
                </a:solidFill>
                <a:ea typeface="ＭＳ Ｐゴシック" charset="-128"/>
                <a:cs typeface="Arial"/>
              </a:rPr>
              <a:t> Performing</a:t>
            </a:r>
          </a:p>
        </p:txBody>
      </p:sp>
      <p:sp>
        <p:nvSpPr>
          <p:cNvPr id="6" name="Tekstvak 18">
            <a:extLst>
              <a:ext uri="{FF2B5EF4-FFF2-40B4-BE49-F238E27FC236}">
                <a16:creationId xmlns:a16="http://schemas.microsoft.com/office/drawing/2014/main" id="{E4D529C3-265C-55E8-A883-FA5196797E61}"/>
              </a:ext>
            </a:extLst>
          </p:cNvPr>
          <p:cNvSpPr txBox="1">
            <a:spLocks noChangeArrowheads="1"/>
          </p:cNvSpPr>
          <p:nvPr/>
        </p:nvSpPr>
        <p:spPr bwMode="auto">
          <a:xfrm>
            <a:off x="6585349" y="1431131"/>
            <a:ext cx="373856"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57C4B"/>
                </a:solidFill>
                <a:latin typeface="+mn-lt"/>
              </a:rPr>
              <a:t>4</a:t>
            </a:r>
          </a:p>
        </p:txBody>
      </p:sp>
      <p:sp>
        <p:nvSpPr>
          <p:cNvPr id="7" name="Tekstvak 14">
            <a:extLst>
              <a:ext uri="{FF2B5EF4-FFF2-40B4-BE49-F238E27FC236}">
                <a16:creationId xmlns:a16="http://schemas.microsoft.com/office/drawing/2014/main" id="{3EA90C5C-84E6-2058-6817-BF76AD9B9733}"/>
              </a:ext>
            </a:extLst>
          </p:cNvPr>
          <p:cNvSpPr txBox="1">
            <a:spLocks noChangeArrowheads="1"/>
          </p:cNvSpPr>
          <p:nvPr/>
        </p:nvSpPr>
        <p:spPr bwMode="auto">
          <a:xfrm>
            <a:off x="1763316" y="2672954"/>
            <a:ext cx="7380684" cy="1546577"/>
          </a:xfrm>
          <a:prstGeom prst="rect">
            <a:avLst/>
          </a:prstGeom>
          <a:noFill/>
          <a:ln>
            <a:noFill/>
          </a:ln>
        </p:spPr>
        <p:txBody>
          <a:bodyPr wrap="square">
            <a:spAutoFit/>
          </a:bodyPr>
          <a:lstStyle>
            <a:lvl1pPr marL="457200" indent="-457200">
              <a:lnSpc>
                <a:spcPct val="90000"/>
              </a:lnSpc>
              <a:spcBef>
                <a:spcPts val="750"/>
              </a:spcBef>
              <a:buFont typeface="Arial" pitchFamily="34" charset="0"/>
              <a:buChar char="•"/>
              <a:tabLst>
                <a:tab pos="2868613" algn="l"/>
              </a:tabLst>
              <a:defRPr sz="2100">
                <a:solidFill>
                  <a:schemeClr val="tx1"/>
                </a:solidFill>
                <a:latin typeface="Calibri" pitchFamily="34" charset="0"/>
              </a:defRPr>
            </a:lvl1pPr>
            <a:lvl2pPr marL="742950" indent="-285750">
              <a:lnSpc>
                <a:spcPct val="90000"/>
              </a:lnSpc>
              <a:spcBef>
                <a:spcPts val="375"/>
              </a:spcBef>
              <a:buFont typeface="Arial" pitchFamily="34" charset="0"/>
              <a:buChar char="•"/>
              <a:tabLst>
                <a:tab pos="2868613" algn="l"/>
              </a:tabLst>
              <a:defRPr>
                <a:solidFill>
                  <a:schemeClr val="tx1"/>
                </a:solidFill>
                <a:latin typeface="Calibri" pitchFamily="34" charset="0"/>
              </a:defRPr>
            </a:lvl2pPr>
            <a:lvl3pPr marL="1143000" indent="-228600">
              <a:lnSpc>
                <a:spcPct val="90000"/>
              </a:lnSpc>
              <a:spcBef>
                <a:spcPts val="375"/>
              </a:spcBef>
              <a:buFont typeface="Arial" pitchFamily="34" charset="0"/>
              <a:buChar char="•"/>
              <a:tabLst>
                <a:tab pos="2868613" algn="l"/>
              </a:tabLst>
              <a:defRPr sz="1500">
                <a:solidFill>
                  <a:schemeClr val="tx1"/>
                </a:solidFill>
                <a:latin typeface="Calibri" pitchFamily="34" charset="0"/>
              </a:defRPr>
            </a:lvl3pPr>
            <a:lvl4pPr marL="16002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4pPr>
            <a:lvl5pPr marL="20574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9pPr>
          </a:lstStyle>
          <a:p>
            <a:pPr eaLnBrk="1" hangingPunct="1">
              <a:lnSpc>
                <a:spcPct val="100000"/>
              </a:lnSpc>
              <a:spcBef>
                <a:spcPct val="0"/>
              </a:spcBef>
              <a:buFontTx/>
              <a:buNone/>
            </a:pPr>
            <a:r>
              <a:rPr lang="nl-NL" altLang="nl-NL" sz="2100" b="1" dirty="0"/>
              <a:t>Wat zie je?	Wat doe je?</a:t>
            </a:r>
          </a:p>
          <a:p>
            <a:pPr eaLnBrk="1" hangingPunct="1">
              <a:lnSpc>
                <a:spcPct val="100000"/>
              </a:lnSpc>
              <a:spcBef>
                <a:spcPct val="0"/>
              </a:spcBef>
              <a:buFontTx/>
              <a:buNone/>
            </a:pPr>
            <a:endParaRPr lang="nl-NL" altLang="nl-NL" sz="1350" dirty="0"/>
          </a:p>
          <a:p>
            <a:pPr eaLnBrk="1" hangingPunct="1">
              <a:lnSpc>
                <a:spcPct val="100000"/>
              </a:lnSpc>
              <a:spcBef>
                <a:spcPct val="0"/>
              </a:spcBef>
              <a:buFontTx/>
              <a:buNone/>
            </a:pPr>
            <a:r>
              <a:rPr lang="nl-NL" altLang="nl-NL" sz="2000" dirty="0"/>
              <a:t>Productief	Ruimte geven voor basisbehoeften</a:t>
            </a:r>
          </a:p>
          <a:p>
            <a:pPr eaLnBrk="1" hangingPunct="1">
              <a:lnSpc>
                <a:spcPct val="100000"/>
              </a:lnSpc>
              <a:spcBef>
                <a:spcPct val="0"/>
              </a:spcBef>
              <a:buFontTx/>
              <a:buNone/>
            </a:pPr>
            <a:r>
              <a:rPr lang="nl-NL" altLang="nl-NL" sz="2000" dirty="0"/>
              <a:t>Samenwerking	Analyseren waar een knelpunt zit</a:t>
            </a:r>
          </a:p>
          <a:p>
            <a:pPr eaLnBrk="1" hangingPunct="1">
              <a:lnSpc>
                <a:spcPct val="100000"/>
              </a:lnSpc>
              <a:spcBef>
                <a:spcPct val="0"/>
              </a:spcBef>
              <a:buFontTx/>
              <a:buNone/>
            </a:pPr>
            <a:r>
              <a:rPr lang="nl-NL" altLang="nl-NL" sz="2000" dirty="0"/>
              <a:t>Prettige leefsfeer	De situatie weer ombuigen</a:t>
            </a:r>
          </a:p>
        </p:txBody>
      </p:sp>
      <p:sp>
        <p:nvSpPr>
          <p:cNvPr id="8" name="Tekstvak 16">
            <a:extLst>
              <a:ext uri="{FF2B5EF4-FFF2-40B4-BE49-F238E27FC236}">
                <a16:creationId xmlns:a16="http://schemas.microsoft.com/office/drawing/2014/main" id="{A0AF4CE7-33EA-79AC-4ABE-3FB8F28F5C0F}"/>
              </a:ext>
            </a:extLst>
          </p:cNvPr>
          <p:cNvSpPr txBox="1">
            <a:spLocks noChangeArrowheads="1"/>
          </p:cNvSpPr>
          <p:nvPr/>
        </p:nvSpPr>
        <p:spPr bwMode="auto">
          <a:xfrm>
            <a:off x="1729980" y="1896666"/>
            <a:ext cx="3634108" cy="40011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2000" dirty="0">
                <a:latin typeface="+mn-lt"/>
              </a:rPr>
              <a:t>Fase van de uitvoering</a:t>
            </a:r>
          </a:p>
        </p:txBody>
      </p:sp>
      <p:cxnSp>
        <p:nvCxnSpPr>
          <p:cNvPr id="9" name="Rechte verbindingslijn 17">
            <a:extLst>
              <a:ext uri="{FF2B5EF4-FFF2-40B4-BE49-F238E27FC236}">
                <a16:creationId xmlns:a16="http://schemas.microsoft.com/office/drawing/2014/main" id="{B7573508-5E4B-2DFC-6183-508BC25EFC35}"/>
              </a:ext>
            </a:extLst>
          </p:cNvPr>
          <p:cNvCxnSpPr>
            <a:cxnSpLocks noChangeShapeType="1"/>
          </p:cNvCxnSpPr>
          <p:nvPr/>
        </p:nvCxnSpPr>
        <p:spPr bwMode="auto">
          <a:xfrm>
            <a:off x="1763317" y="1808560"/>
            <a:ext cx="4158853"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cxnSp>
        <p:nvCxnSpPr>
          <p:cNvPr id="10" name="Rechte verbindingslijn 18">
            <a:extLst>
              <a:ext uri="{FF2B5EF4-FFF2-40B4-BE49-F238E27FC236}">
                <a16:creationId xmlns:a16="http://schemas.microsoft.com/office/drawing/2014/main" id="{BF1EC8E7-34C4-E226-71A4-832806B122F0}"/>
              </a:ext>
            </a:extLst>
          </p:cNvPr>
          <p:cNvCxnSpPr>
            <a:cxnSpLocks noChangeShapeType="1"/>
          </p:cNvCxnSpPr>
          <p:nvPr/>
        </p:nvCxnSpPr>
        <p:spPr bwMode="auto">
          <a:xfrm>
            <a:off x="1763317" y="3103961"/>
            <a:ext cx="6193059"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Tree>
    <p:extLst>
      <p:ext uri="{BB962C8B-B14F-4D97-AF65-F5344CB8AC3E}">
        <p14:creationId xmlns:p14="http://schemas.microsoft.com/office/powerpoint/2010/main" val="3809481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526A0D1-2FE1-82BB-79AC-C43BB233C4C8}"/>
              </a:ext>
            </a:extLst>
          </p:cNvPr>
          <p:cNvSpPr>
            <a:spLocks noGrp="1"/>
          </p:cNvSpPr>
          <p:nvPr>
            <p:ph type="title"/>
          </p:nvPr>
        </p:nvSpPr>
        <p:spPr/>
        <p:txBody>
          <a:bodyPr/>
          <a:lstStyle/>
          <a:p>
            <a:r>
              <a:rPr lang="nl-NL" dirty="0"/>
              <a:t>Groepsvorming</a:t>
            </a:r>
          </a:p>
        </p:txBody>
      </p:sp>
      <p:pic>
        <p:nvPicPr>
          <p:cNvPr id="4" name="Afbeelding 8">
            <a:extLst>
              <a:ext uri="{FF2B5EF4-FFF2-40B4-BE49-F238E27FC236}">
                <a16:creationId xmlns:a16="http://schemas.microsoft.com/office/drawing/2014/main" id="{CC7EB916-EF9A-E303-FDFD-58383AED2B2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36313" y="1005394"/>
            <a:ext cx="13144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759DCAB2-2278-7FA7-C0E4-A596B7A21487}"/>
              </a:ext>
            </a:extLst>
          </p:cNvPr>
          <p:cNvSpPr>
            <a:spLocks noChangeArrowheads="1"/>
          </p:cNvSpPr>
          <p:nvPr/>
        </p:nvSpPr>
        <p:spPr bwMode="auto">
          <a:xfrm>
            <a:off x="1302544" y="1216820"/>
            <a:ext cx="3187304" cy="689372"/>
          </a:xfrm>
          <a:prstGeom prst="rect">
            <a:avLst/>
          </a:prstGeom>
          <a:noFill/>
          <a:ln w="9525">
            <a:noFill/>
            <a:miter lim="800000"/>
            <a:headEnd/>
            <a:tailEnd/>
          </a:ln>
        </p:spPr>
        <p:txBody>
          <a:bodyPr anchor="ctr" anchorCtr="1"/>
          <a:lstStyle/>
          <a:p>
            <a:pPr algn="ctr">
              <a:tabLst>
                <a:tab pos="-685800" algn="l"/>
                <a:tab pos="-342900" algn="l"/>
                <a:tab pos="123825" algn="l"/>
                <a:tab pos="267891" algn="l"/>
                <a:tab pos="415529" algn="l"/>
                <a:tab pos="571500" algn="l"/>
                <a:tab pos="727472" algn="l"/>
                <a:tab pos="883444" algn="l"/>
                <a:tab pos="1203722" algn="l"/>
                <a:tab pos="1456135" algn="l"/>
                <a:tab pos="1976438" algn="l"/>
                <a:tab pos="2547938" algn="l"/>
                <a:tab pos="3068241" algn="l"/>
                <a:tab pos="3588544" algn="l"/>
              </a:tabLst>
              <a:defRPr/>
            </a:pPr>
            <a:r>
              <a:rPr lang="nl-NL" sz="3300" b="1" dirty="0">
                <a:solidFill>
                  <a:srgbClr val="F57C4B"/>
                </a:solidFill>
                <a:ea typeface="ＭＳ Ｐゴシック" charset="-128"/>
                <a:cs typeface="Arial"/>
              </a:rPr>
              <a:t>5</a:t>
            </a:r>
            <a:r>
              <a:rPr lang="nl-NL" sz="3300" b="1" dirty="0">
                <a:solidFill>
                  <a:schemeClr val="tx1">
                    <a:lumMod val="95000"/>
                    <a:lumOff val="5000"/>
                  </a:schemeClr>
                </a:solidFill>
                <a:ea typeface="ＭＳ Ｐゴシック" charset="-128"/>
                <a:cs typeface="Arial"/>
              </a:rPr>
              <a:t> Adjourning</a:t>
            </a:r>
          </a:p>
        </p:txBody>
      </p:sp>
      <p:sp>
        <p:nvSpPr>
          <p:cNvPr id="6" name="Tekstvak 14">
            <a:extLst>
              <a:ext uri="{FF2B5EF4-FFF2-40B4-BE49-F238E27FC236}">
                <a16:creationId xmlns:a16="http://schemas.microsoft.com/office/drawing/2014/main" id="{C9E90AE4-EDA4-0505-AB94-AC884D72F40C}"/>
              </a:ext>
            </a:extLst>
          </p:cNvPr>
          <p:cNvSpPr txBox="1">
            <a:spLocks noChangeArrowheads="1"/>
          </p:cNvSpPr>
          <p:nvPr/>
        </p:nvSpPr>
        <p:spPr bwMode="auto">
          <a:xfrm>
            <a:off x="1763316" y="2672953"/>
            <a:ext cx="6769124" cy="1546577"/>
          </a:xfrm>
          <a:prstGeom prst="rect">
            <a:avLst/>
          </a:prstGeom>
          <a:noFill/>
          <a:ln>
            <a:noFill/>
          </a:ln>
        </p:spPr>
        <p:txBody>
          <a:bodyPr wrap="square">
            <a:spAutoFit/>
          </a:bodyPr>
          <a:lstStyle>
            <a:lvl1pPr marL="457200" indent="-457200">
              <a:lnSpc>
                <a:spcPct val="90000"/>
              </a:lnSpc>
              <a:spcBef>
                <a:spcPts val="750"/>
              </a:spcBef>
              <a:buFont typeface="Arial" pitchFamily="34" charset="0"/>
              <a:buChar char="•"/>
              <a:tabLst>
                <a:tab pos="2868613" algn="l"/>
              </a:tabLst>
              <a:defRPr sz="2100">
                <a:solidFill>
                  <a:schemeClr val="tx1"/>
                </a:solidFill>
                <a:latin typeface="Calibri" pitchFamily="34" charset="0"/>
              </a:defRPr>
            </a:lvl1pPr>
            <a:lvl2pPr marL="742950" indent="-285750">
              <a:lnSpc>
                <a:spcPct val="90000"/>
              </a:lnSpc>
              <a:spcBef>
                <a:spcPts val="375"/>
              </a:spcBef>
              <a:buFont typeface="Arial" pitchFamily="34" charset="0"/>
              <a:buChar char="•"/>
              <a:tabLst>
                <a:tab pos="2868613" algn="l"/>
              </a:tabLst>
              <a:defRPr>
                <a:solidFill>
                  <a:schemeClr val="tx1"/>
                </a:solidFill>
                <a:latin typeface="Calibri" pitchFamily="34" charset="0"/>
              </a:defRPr>
            </a:lvl2pPr>
            <a:lvl3pPr marL="1143000" indent="-228600">
              <a:lnSpc>
                <a:spcPct val="90000"/>
              </a:lnSpc>
              <a:spcBef>
                <a:spcPts val="375"/>
              </a:spcBef>
              <a:buFont typeface="Arial" pitchFamily="34" charset="0"/>
              <a:buChar char="•"/>
              <a:tabLst>
                <a:tab pos="2868613" algn="l"/>
              </a:tabLst>
              <a:defRPr sz="1500">
                <a:solidFill>
                  <a:schemeClr val="tx1"/>
                </a:solidFill>
                <a:latin typeface="Calibri" pitchFamily="34" charset="0"/>
              </a:defRPr>
            </a:lvl3pPr>
            <a:lvl4pPr marL="16002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4pPr>
            <a:lvl5pPr marL="2057400" indent="-228600">
              <a:lnSpc>
                <a:spcPct val="90000"/>
              </a:lnSpc>
              <a:spcBef>
                <a:spcPts val="375"/>
              </a:spcBef>
              <a:buFont typeface="Arial" pitchFamily="34" charset="0"/>
              <a:buChar char="•"/>
              <a:tabLst>
                <a:tab pos="2868613" algn="l"/>
              </a:tabLst>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pitchFamily="34" charset="0"/>
              <a:buChar char="•"/>
              <a:tabLst>
                <a:tab pos="2868613" algn="l"/>
              </a:tabLst>
              <a:defRPr sz="1300">
                <a:solidFill>
                  <a:schemeClr val="tx1"/>
                </a:solidFill>
                <a:latin typeface="Calibri" pitchFamily="34" charset="0"/>
              </a:defRPr>
            </a:lvl9pPr>
          </a:lstStyle>
          <a:p>
            <a:pPr eaLnBrk="1" hangingPunct="1">
              <a:lnSpc>
                <a:spcPct val="100000"/>
              </a:lnSpc>
              <a:spcBef>
                <a:spcPct val="0"/>
              </a:spcBef>
              <a:buFontTx/>
              <a:buNone/>
            </a:pPr>
            <a:r>
              <a:rPr lang="nl-NL" altLang="nl-NL" sz="2100" b="1" dirty="0"/>
              <a:t>Wat zie je?	Wat doe je?</a:t>
            </a:r>
          </a:p>
          <a:p>
            <a:pPr eaLnBrk="1" hangingPunct="1">
              <a:lnSpc>
                <a:spcPct val="100000"/>
              </a:lnSpc>
              <a:spcBef>
                <a:spcPct val="0"/>
              </a:spcBef>
              <a:buFontTx/>
              <a:buNone/>
            </a:pPr>
            <a:endParaRPr lang="nl-NL" altLang="nl-NL" sz="1350" dirty="0"/>
          </a:p>
          <a:p>
            <a:pPr eaLnBrk="1" hangingPunct="1">
              <a:lnSpc>
                <a:spcPct val="100000"/>
              </a:lnSpc>
              <a:spcBef>
                <a:spcPct val="0"/>
              </a:spcBef>
              <a:buFontTx/>
              <a:buNone/>
            </a:pPr>
            <a:r>
              <a:rPr lang="nl-NL" altLang="nl-NL" sz="2000"/>
              <a:t>Missen</a:t>
            </a:r>
            <a:r>
              <a:rPr lang="nl-NL" altLang="nl-NL" sz="2000" dirty="0"/>
              <a:t>	Over gevoelens praten</a:t>
            </a:r>
          </a:p>
          <a:p>
            <a:pPr eaLnBrk="1" hangingPunct="1">
              <a:lnSpc>
                <a:spcPct val="100000"/>
              </a:lnSpc>
              <a:spcBef>
                <a:spcPct val="0"/>
              </a:spcBef>
              <a:buFontTx/>
              <a:buNone/>
            </a:pPr>
            <a:r>
              <a:rPr lang="nl-NL" altLang="nl-NL" sz="2000" dirty="0"/>
              <a:t>Vitten	Markeringspunt creëren</a:t>
            </a:r>
          </a:p>
          <a:p>
            <a:pPr eaLnBrk="1" hangingPunct="1">
              <a:lnSpc>
                <a:spcPct val="100000"/>
              </a:lnSpc>
              <a:spcBef>
                <a:spcPct val="0"/>
              </a:spcBef>
              <a:buFontTx/>
              <a:buNone/>
            </a:pPr>
            <a:r>
              <a:rPr lang="nl-NL" altLang="nl-NL" sz="2000" dirty="0"/>
              <a:t>Klitten	Blik op toekomst richten</a:t>
            </a:r>
          </a:p>
        </p:txBody>
      </p:sp>
      <p:sp>
        <p:nvSpPr>
          <p:cNvPr id="7" name="Tekstvak 15">
            <a:extLst>
              <a:ext uri="{FF2B5EF4-FFF2-40B4-BE49-F238E27FC236}">
                <a16:creationId xmlns:a16="http://schemas.microsoft.com/office/drawing/2014/main" id="{3B9A44BF-C217-ABD6-4D99-8E3298656BC2}"/>
              </a:ext>
            </a:extLst>
          </p:cNvPr>
          <p:cNvSpPr txBox="1">
            <a:spLocks noChangeArrowheads="1"/>
          </p:cNvSpPr>
          <p:nvPr/>
        </p:nvSpPr>
        <p:spPr bwMode="auto">
          <a:xfrm>
            <a:off x="6348413" y="1320403"/>
            <a:ext cx="372666"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3600" b="1" dirty="0">
                <a:solidFill>
                  <a:srgbClr val="F57C4B"/>
                </a:solidFill>
                <a:latin typeface="+mn-lt"/>
              </a:rPr>
              <a:t>5</a:t>
            </a:r>
          </a:p>
        </p:txBody>
      </p:sp>
      <p:sp>
        <p:nvSpPr>
          <p:cNvPr id="8" name="Tekstvak 1">
            <a:extLst>
              <a:ext uri="{FF2B5EF4-FFF2-40B4-BE49-F238E27FC236}">
                <a16:creationId xmlns:a16="http://schemas.microsoft.com/office/drawing/2014/main" id="{6A41047C-9D3A-5FA9-FBE4-F10192D9109B}"/>
              </a:ext>
            </a:extLst>
          </p:cNvPr>
          <p:cNvSpPr txBox="1">
            <a:spLocks noChangeArrowheads="1"/>
          </p:cNvSpPr>
          <p:nvPr/>
        </p:nvSpPr>
        <p:spPr bwMode="auto">
          <a:xfrm>
            <a:off x="1740695" y="1907383"/>
            <a:ext cx="3767409" cy="40011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itchFamily="12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itchFamily="12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itchFamily="12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itchFamily="124" charset="-128"/>
              </a:defRPr>
            </a:lvl9pPr>
          </a:lstStyle>
          <a:p>
            <a:pPr eaLnBrk="1" hangingPunct="1">
              <a:spcBef>
                <a:spcPct val="0"/>
              </a:spcBef>
              <a:buFontTx/>
              <a:buNone/>
              <a:defRPr/>
            </a:pPr>
            <a:r>
              <a:rPr lang="nl-NL" altLang="nl-NL" sz="2000" dirty="0">
                <a:latin typeface="+mn-lt"/>
              </a:rPr>
              <a:t>Fase van het helpen afbouwen</a:t>
            </a:r>
          </a:p>
        </p:txBody>
      </p:sp>
      <p:cxnSp>
        <p:nvCxnSpPr>
          <p:cNvPr id="9" name="Rechte verbindingslijn 14">
            <a:extLst>
              <a:ext uri="{FF2B5EF4-FFF2-40B4-BE49-F238E27FC236}">
                <a16:creationId xmlns:a16="http://schemas.microsoft.com/office/drawing/2014/main" id="{87E5E98F-8852-F68A-7A35-4976FF58E0A7}"/>
              </a:ext>
            </a:extLst>
          </p:cNvPr>
          <p:cNvCxnSpPr>
            <a:cxnSpLocks noChangeShapeType="1"/>
          </p:cNvCxnSpPr>
          <p:nvPr/>
        </p:nvCxnSpPr>
        <p:spPr bwMode="auto">
          <a:xfrm>
            <a:off x="1763317" y="1808560"/>
            <a:ext cx="4158853"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cxnSp>
        <p:nvCxnSpPr>
          <p:cNvPr id="10" name="Rechte verbindingslijn 15">
            <a:extLst>
              <a:ext uri="{FF2B5EF4-FFF2-40B4-BE49-F238E27FC236}">
                <a16:creationId xmlns:a16="http://schemas.microsoft.com/office/drawing/2014/main" id="{699E28CE-AF59-6E59-4C93-177440CF8052}"/>
              </a:ext>
            </a:extLst>
          </p:cNvPr>
          <p:cNvCxnSpPr>
            <a:cxnSpLocks noChangeShapeType="1"/>
          </p:cNvCxnSpPr>
          <p:nvPr/>
        </p:nvCxnSpPr>
        <p:spPr bwMode="auto">
          <a:xfrm>
            <a:off x="1763316" y="3103961"/>
            <a:ext cx="5256956" cy="0"/>
          </a:xfrm>
          <a:prstGeom prst="line">
            <a:avLst/>
          </a:prstGeom>
          <a:noFill/>
          <a:ln w="25400">
            <a:solidFill>
              <a:srgbClr val="F57C4B"/>
            </a:solidFill>
            <a:round/>
            <a:headEnd/>
            <a:tailEnd/>
          </a:ln>
          <a:effectLst>
            <a:outerShdw blurRad="63500" dist="20000" dir="5400000" rotWithShape="0">
              <a:srgbClr val="000000">
                <a:alpha val="37999"/>
              </a:srgbClr>
            </a:outerShdw>
          </a:effectLst>
        </p:spPr>
      </p:cxnSp>
    </p:spTree>
    <p:extLst>
      <p:ext uri="{BB962C8B-B14F-4D97-AF65-F5344CB8AC3E}">
        <p14:creationId xmlns:p14="http://schemas.microsoft.com/office/powerpoint/2010/main" val="3837368756"/>
      </p:ext>
    </p:extLst>
  </p:cSld>
  <p:clrMapOvr>
    <a:masterClrMapping/>
  </p:clrMapOvr>
</p:sld>
</file>

<file path=ppt/theme/theme1.xml><?xml version="1.0" encoding="utf-8"?>
<a:theme xmlns:a="http://schemas.openxmlformats.org/drawingml/2006/main" name="ppt sjab;loon leltz">
  <a:themeElements>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coutinh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lnDef>
  </a:objectDefaults>
  <a:extraClrSchemeLst>
    <a:extraClrScheme>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coutinh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coutinh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coutinh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coutinh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coutinh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coutinh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coutinh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coutinh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coutinh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coutinh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coutinh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TotalTime>
  <Words>374</Words>
  <Application>Microsoft Office PowerPoint</Application>
  <PresentationFormat>Breedbeeld</PresentationFormat>
  <Paragraphs>76</Paragraphs>
  <Slides>12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Arial</vt:lpstr>
      <vt:lpstr>Calibri</vt:lpstr>
      <vt:lpstr>Source Sans Pro</vt:lpstr>
      <vt:lpstr>Times New Roman</vt:lpstr>
      <vt:lpstr>Wingdings</vt:lpstr>
      <vt:lpstr>ppt sjab;loon leltz</vt:lpstr>
      <vt:lpstr>8 Hoe bouw ik aan een positieve groep?</vt:lpstr>
      <vt:lpstr>Overzicht presentatie</vt:lpstr>
      <vt:lpstr>Wat is een prettige groep? </vt:lpstr>
      <vt:lpstr>De vijf fasen van groepsvorming</vt:lpstr>
      <vt:lpstr>Groepsvorming</vt:lpstr>
      <vt:lpstr>Groepsvorming</vt:lpstr>
      <vt:lpstr>Groepsvorming</vt:lpstr>
      <vt:lpstr>Groepsvorming</vt:lpstr>
      <vt:lpstr>Groepsvorming</vt:lpstr>
      <vt:lpstr>Als het fout gaat</vt:lpstr>
      <vt:lpstr>Voorkomen dat het fout gaat</vt:lpstr>
      <vt:lpstr>Reflectievraag</vt:lpstr>
    </vt:vector>
  </TitlesOfParts>
  <Company>Uitgeverij Coutinho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Louise Prompers</dc:creator>
  <cp:lastModifiedBy>Elly Lewin</cp:lastModifiedBy>
  <cp:revision>33</cp:revision>
  <cp:lastPrinted>2004-07-26T08:49:33Z</cp:lastPrinted>
  <dcterms:created xsi:type="dcterms:W3CDTF">2017-01-10T11:02:55Z</dcterms:created>
  <dcterms:modified xsi:type="dcterms:W3CDTF">2023-06-07T10:03:20Z</dcterms:modified>
</cp:coreProperties>
</file>