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1"/>
  </p:notesMasterIdLst>
  <p:handoutMasterIdLst>
    <p:handoutMasterId r:id="rId12"/>
  </p:handoutMasterIdLst>
  <p:sldIdLst>
    <p:sldId id="269" r:id="rId2"/>
    <p:sldId id="260" r:id="rId3"/>
    <p:sldId id="268" r:id="rId4"/>
    <p:sldId id="262" r:id="rId5"/>
    <p:sldId id="263" r:id="rId6"/>
    <p:sldId id="264" r:id="rId7"/>
    <p:sldId id="265" r:id="rId8"/>
    <p:sldId id="266" r:id="rId9"/>
    <p:sldId id="267" r:id="rId10"/>
  </p:sldIdLst>
  <p:sldSz cx="12192000" cy="6858000"/>
  <p:notesSz cx="6858000" cy="9737725"/>
  <p:defaultTextStyle>
    <a:defPPr>
      <a:defRPr lang="nl-NL"/>
    </a:defPPr>
    <a:lvl1pPr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5pPr>
    <a:lvl6pPr marL="22860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6pPr>
    <a:lvl7pPr marL="27432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7pPr>
    <a:lvl8pPr marL="32004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8pPr>
    <a:lvl9pPr marL="36576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63F"/>
    <a:srgbClr val="B45318"/>
    <a:srgbClr val="DEC332"/>
    <a:srgbClr val="71AFC2"/>
    <a:srgbClr val="AA3E14"/>
    <a:srgbClr val="AC3101"/>
    <a:srgbClr val="8D2902"/>
    <a:srgbClr val="DF4F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8" autoAdjust="0"/>
  </p:normalViewPr>
  <p:slideViewPr>
    <p:cSldViewPr>
      <p:cViewPr varScale="1">
        <p:scale>
          <a:sx n="62" d="100"/>
          <a:sy n="62" d="100"/>
        </p:scale>
        <p:origin x="84" y="56"/>
      </p:cViewPr>
      <p:guideLst>
        <p:guide orient="horz" pos="2160"/>
        <p:guide pos="3840"/>
      </p:guideLst>
    </p:cSldViewPr>
  </p:slideViewPr>
  <p:notesTextViewPr>
    <p:cViewPr>
      <p:scale>
        <a:sx n="3" d="2"/>
        <a:sy n="3" d="2"/>
      </p:scale>
      <p:origin x="0" y="0"/>
    </p:cViewPr>
  </p:notesTextViewPr>
  <p:sorterViewPr>
    <p:cViewPr>
      <p:scale>
        <a:sx n="100" d="100"/>
        <a:sy n="100" d="100"/>
      </p:scale>
      <p:origin x="0" y="-2022"/>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3075" name="Rectangle 3"/>
          <p:cNvSpPr>
            <a:spLocks noGrp="1" noChangeArrowheads="1"/>
          </p:cNvSpPr>
          <p:nvPr>
            <p:ph type="dt" sz="quarter" idx="1"/>
          </p:nvPr>
        </p:nvSpPr>
        <p:spPr bwMode="auto">
          <a:xfrm>
            <a:off x="388620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4"/>
          <p:cNvSpPr>
            <a:spLocks noGrp="1" noChangeArrowheads="1"/>
          </p:cNvSpPr>
          <p:nvPr>
            <p:ph type="ftr" sz="quarter" idx="2"/>
          </p:nvPr>
        </p:nvSpPr>
        <p:spPr bwMode="auto">
          <a:xfrm>
            <a:off x="0" y="9250363"/>
            <a:ext cx="2971800" cy="48736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050"/>
          <p:cNvSpPr>
            <a:spLocks noGrp="1" noChangeArrowheads="1"/>
          </p:cNvSpPr>
          <p:nvPr>
            <p:ph type="hdr" sz="quarter"/>
          </p:nvPr>
        </p:nvSpPr>
        <p:spPr bwMode="auto">
          <a:xfrm>
            <a:off x="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68611" name="Rectangle 2051"/>
          <p:cNvSpPr>
            <a:spLocks noGrp="1" noChangeArrowheads="1"/>
          </p:cNvSpPr>
          <p:nvPr>
            <p:ph type="dt" idx="1"/>
          </p:nvPr>
        </p:nvSpPr>
        <p:spPr bwMode="auto">
          <a:xfrm>
            <a:off x="388620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2052"/>
          <p:cNvSpPr>
            <a:spLocks noGrp="1" noRot="1" noChangeAspect="1" noChangeArrowheads="1" noTextEdit="1"/>
          </p:cNvSpPr>
          <p:nvPr>
            <p:ph type="sldImg" idx="2"/>
          </p:nvPr>
        </p:nvSpPr>
        <p:spPr bwMode="auto">
          <a:xfrm>
            <a:off x="182563" y="700088"/>
            <a:ext cx="6492875" cy="3652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2053"/>
          <p:cNvSpPr>
            <a:spLocks noGrp="1" noChangeArrowheads="1"/>
          </p:cNvSpPr>
          <p:nvPr>
            <p:ph type="body" sz="quarter" idx="3"/>
          </p:nvPr>
        </p:nvSpPr>
        <p:spPr bwMode="auto">
          <a:xfrm>
            <a:off x="914400" y="4664075"/>
            <a:ext cx="5029200" cy="43529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nl-NL" noProof="0"/>
              <a:t>Klik om het opmaakprofiel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8614" name="Rectangle 2054"/>
          <p:cNvSpPr>
            <a:spLocks noGrp="1" noChangeArrowheads="1"/>
          </p:cNvSpPr>
          <p:nvPr>
            <p:ph type="ftr" sz="quarter" idx="4"/>
          </p:nvPr>
        </p:nvSpPr>
        <p:spPr bwMode="auto">
          <a:xfrm>
            <a:off x="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68615" name="Rectangle 2055"/>
          <p:cNvSpPr>
            <a:spLocks noGrp="1" noChangeArrowheads="1"/>
          </p:cNvSpPr>
          <p:nvPr>
            <p:ph type="sldNum" sz="quarter" idx="5"/>
          </p:nvPr>
        </p:nvSpPr>
        <p:spPr bwMode="auto">
          <a:xfrm>
            <a:off x="388620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5A00136B-F59F-49EA-ABC8-BF03CC061B63}"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a:t>Klik om de ondertitelstijl van het model te bewerken</a:t>
            </a:r>
            <a:endParaRPr lang="en-US" dirty="0"/>
          </a:p>
        </p:txBody>
      </p:sp>
    </p:spTree>
    <p:extLst>
      <p:ext uri="{BB962C8B-B14F-4D97-AF65-F5344CB8AC3E}">
        <p14:creationId xmlns:p14="http://schemas.microsoft.com/office/powerpoint/2010/main" val="257373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Tree>
    <p:extLst>
      <p:ext uri="{BB962C8B-B14F-4D97-AF65-F5344CB8AC3E}">
        <p14:creationId xmlns:p14="http://schemas.microsoft.com/office/powerpoint/2010/main" val="2140185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3985" y="1268760"/>
            <a:ext cx="2518833" cy="4968552"/>
          </a:xfrm>
          <a:prstGeom prst="rect">
            <a:avLst/>
          </a:prstGeo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871133" y="1268760"/>
            <a:ext cx="7359651" cy="496855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85268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Title 1"/>
          <p:cNvSpPr>
            <a:spLocks noGrp="1"/>
          </p:cNvSpPr>
          <p:nvPr>
            <p:ph type="title"/>
          </p:nvPr>
        </p:nvSpPr>
        <p:spPr>
          <a:xfrm>
            <a:off x="335360" y="116632"/>
            <a:ext cx="11520000" cy="646386"/>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39290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dirty="0"/>
              <a:t>Klik om de modelstijlen te bewerken</a:t>
            </a:r>
          </a:p>
        </p:txBody>
      </p:sp>
    </p:spTree>
    <p:extLst>
      <p:ext uri="{BB962C8B-B14F-4D97-AF65-F5344CB8AC3E}">
        <p14:creationId xmlns:p14="http://schemas.microsoft.com/office/powerpoint/2010/main" val="3982089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Content Placeholder 2"/>
          <p:cNvSpPr>
            <a:spLocks noGrp="1"/>
          </p:cNvSpPr>
          <p:nvPr>
            <p:ph sz="half" idx="1"/>
          </p:nvPr>
        </p:nvSpPr>
        <p:spPr>
          <a:xfrm>
            <a:off x="1295467" y="1556792"/>
            <a:ext cx="4938184"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Content Placeholder 3"/>
          <p:cNvSpPr>
            <a:spLocks noGrp="1"/>
          </p:cNvSpPr>
          <p:nvPr>
            <p:ph sz="half" idx="2"/>
          </p:nvPr>
        </p:nvSpPr>
        <p:spPr>
          <a:xfrm>
            <a:off x="6576054" y="1556792"/>
            <a:ext cx="49403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77544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tle 1"/>
          <p:cNvSpPr>
            <a:spLocks noGrp="1"/>
          </p:cNvSpPr>
          <p:nvPr>
            <p:ph type="title"/>
          </p:nvPr>
        </p:nvSpPr>
        <p:spPr>
          <a:xfrm>
            <a:off x="719404" y="116633"/>
            <a:ext cx="9698633" cy="719137"/>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421779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253160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6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3393" y="1196752"/>
            <a:ext cx="4011084" cy="802010"/>
          </a:xfrm>
          <a:prstGeom prst="rect">
            <a:avLst/>
          </a:prstGeo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4766733" y="1196753"/>
            <a:ext cx="6815667"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09601" y="1988841"/>
            <a:ext cx="4011084" cy="41373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382004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69160"/>
            <a:ext cx="7315200" cy="566738"/>
          </a:xfrm>
          <a:prstGeom prst="rect">
            <a:avLst/>
          </a:prstGeo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2389717" y="1124744"/>
            <a:ext cx="7315200" cy="374441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endParaRPr lang="en-US" noProof="0"/>
          </a:p>
        </p:txBody>
      </p:sp>
      <p:sp>
        <p:nvSpPr>
          <p:cNvPr id="4" name="Text Placeholder 3"/>
          <p:cNvSpPr>
            <a:spLocks noGrp="1"/>
          </p:cNvSpPr>
          <p:nvPr>
            <p:ph type="body" sz="half" idx="2"/>
          </p:nvPr>
        </p:nvSpPr>
        <p:spPr>
          <a:xfrm>
            <a:off x="2389717" y="5432450"/>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62440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7" name="Rectangle 7"/>
          <p:cNvSpPr>
            <a:spLocks noGrp="1" noChangeArrowheads="1"/>
          </p:cNvSpPr>
          <p:nvPr>
            <p:ph type="body" idx="1"/>
          </p:nvPr>
        </p:nvSpPr>
        <p:spPr bwMode="auto">
          <a:xfrm>
            <a:off x="335360" y="980728"/>
            <a:ext cx="1152000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modelstijlen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endParaRPr lang="en-US" altLang="nl-NL" dirty="0"/>
          </a:p>
        </p:txBody>
      </p:sp>
      <p:sp>
        <p:nvSpPr>
          <p:cNvPr id="1030" name="Rectangle 16"/>
          <p:cNvSpPr>
            <a:spLocks noChangeArrowheads="1"/>
          </p:cNvSpPr>
          <p:nvPr/>
        </p:nvSpPr>
        <p:spPr bwMode="auto">
          <a:xfrm>
            <a:off x="1" y="0"/>
            <a:ext cx="2256367"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lstStyle>
            <a:lvl1pPr eaLnBrk="0" hangingPunct="0">
              <a:defRPr sz="3000">
                <a:solidFill>
                  <a:srgbClr val="602559"/>
                </a:solidFill>
                <a:latin typeface="Calibri" pitchFamily="34" charset="0"/>
              </a:defRPr>
            </a:lvl1pPr>
            <a:lvl2pPr marL="742950" indent="-285750" eaLnBrk="0" hangingPunct="0">
              <a:defRPr sz="3000">
                <a:solidFill>
                  <a:srgbClr val="602559"/>
                </a:solidFill>
                <a:latin typeface="Calibri" pitchFamily="34" charset="0"/>
              </a:defRPr>
            </a:lvl2pPr>
            <a:lvl3pPr marL="1143000" indent="-228600" eaLnBrk="0" hangingPunct="0">
              <a:defRPr sz="3000">
                <a:solidFill>
                  <a:srgbClr val="602559"/>
                </a:solidFill>
                <a:latin typeface="Calibri" pitchFamily="34" charset="0"/>
              </a:defRPr>
            </a:lvl3pPr>
            <a:lvl4pPr marL="1600200" indent="-228600" eaLnBrk="0" hangingPunct="0">
              <a:defRPr sz="3000">
                <a:solidFill>
                  <a:srgbClr val="602559"/>
                </a:solidFill>
                <a:latin typeface="Calibri" pitchFamily="34" charset="0"/>
              </a:defRPr>
            </a:lvl4pPr>
            <a:lvl5pPr marL="2057400" indent="-228600" eaLnBrk="0" hangingPunct="0">
              <a:defRPr sz="3000">
                <a:solidFill>
                  <a:srgbClr val="602559"/>
                </a:solidFill>
                <a:latin typeface="Calibri" pitchFamily="34" charset="0"/>
              </a:defRPr>
            </a:lvl5pPr>
            <a:lvl6pPr marL="2514600" indent="-228600" eaLnBrk="0" fontAlgn="base" hangingPunct="0">
              <a:spcBef>
                <a:spcPct val="0"/>
              </a:spcBef>
              <a:spcAft>
                <a:spcPct val="0"/>
              </a:spcAft>
              <a:defRPr sz="3000">
                <a:solidFill>
                  <a:srgbClr val="602559"/>
                </a:solidFill>
                <a:latin typeface="Calibri" pitchFamily="34" charset="0"/>
              </a:defRPr>
            </a:lvl6pPr>
            <a:lvl7pPr marL="2971800" indent="-228600" eaLnBrk="0" fontAlgn="base" hangingPunct="0">
              <a:spcBef>
                <a:spcPct val="0"/>
              </a:spcBef>
              <a:spcAft>
                <a:spcPct val="0"/>
              </a:spcAft>
              <a:defRPr sz="3000">
                <a:solidFill>
                  <a:srgbClr val="602559"/>
                </a:solidFill>
                <a:latin typeface="Calibri" pitchFamily="34" charset="0"/>
              </a:defRPr>
            </a:lvl7pPr>
            <a:lvl8pPr marL="3429000" indent="-228600" eaLnBrk="0" fontAlgn="base" hangingPunct="0">
              <a:spcBef>
                <a:spcPct val="0"/>
              </a:spcBef>
              <a:spcAft>
                <a:spcPct val="0"/>
              </a:spcAft>
              <a:defRPr sz="3000">
                <a:solidFill>
                  <a:srgbClr val="602559"/>
                </a:solidFill>
                <a:latin typeface="Calibri" pitchFamily="34" charset="0"/>
              </a:defRPr>
            </a:lvl8pPr>
            <a:lvl9pPr marL="3886200" indent="-228600" eaLnBrk="0" fontAlgn="base" hangingPunct="0">
              <a:spcBef>
                <a:spcPct val="0"/>
              </a:spcBef>
              <a:spcAft>
                <a:spcPct val="0"/>
              </a:spcAft>
              <a:defRPr sz="3000">
                <a:solidFill>
                  <a:srgbClr val="602559"/>
                </a:solidFill>
                <a:latin typeface="Calibri" pitchFamily="34" charset="0"/>
              </a:defRPr>
            </a:lvl9pPr>
          </a:lstStyle>
          <a:p>
            <a:pPr algn="ctr" eaLnBrk="1" hangingPunct="1">
              <a:spcBef>
                <a:spcPct val="20000"/>
              </a:spcBef>
              <a:buSzPct val="80000"/>
              <a:buFontTx/>
              <a:buChar char="•"/>
              <a:defRPr/>
            </a:pPr>
            <a:endParaRPr lang="en-US" altLang="nl-NL" sz="3000">
              <a:cs typeface="Arial" charset="0"/>
            </a:endParaRPr>
          </a:p>
        </p:txBody>
      </p:sp>
      <p:sp>
        <p:nvSpPr>
          <p:cNvPr id="5" name="Text Box 8"/>
          <p:cNvSpPr txBox="1">
            <a:spLocks noChangeArrowheads="1"/>
          </p:cNvSpPr>
          <p:nvPr userDrawn="1"/>
        </p:nvSpPr>
        <p:spPr bwMode="auto">
          <a:xfrm>
            <a:off x="5448300" y="6335742"/>
            <a:ext cx="1295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000">
                <a:solidFill>
                  <a:srgbClr val="602559"/>
                </a:solidFill>
                <a:latin typeface="Calibri" panose="020F0502020204030204" pitchFamily="34" charset="0"/>
                <a:cs typeface="Arial" panose="020B0604020202020204" pitchFamily="34" charset="0"/>
              </a:defRPr>
            </a:lvl1pPr>
            <a:lvl2pPr marL="742950" indent="-285750" eaLnBrk="0" hangingPunct="0">
              <a:defRPr sz="3000">
                <a:solidFill>
                  <a:srgbClr val="602559"/>
                </a:solidFill>
                <a:latin typeface="Calibri" panose="020F0502020204030204" pitchFamily="34" charset="0"/>
                <a:cs typeface="Arial" panose="020B0604020202020204" pitchFamily="34" charset="0"/>
              </a:defRPr>
            </a:lvl2pPr>
            <a:lvl3pPr marL="1143000" indent="-228600" eaLnBrk="0" hangingPunct="0">
              <a:defRPr sz="3000">
                <a:solidFill>
                  <a:srgbClr val="602559"/>
                </a:solidFill>
                <a:latin typeface="Calibri" panose="020F0502020204030204" pitchFamily="34" charset="0"/>
                <a:cs typeface="Arial" panose="020B0604020202020204" pitchFamily="34" charset="0"/>
              </a:defRPr>
            </a:lvl3pPr>
            <a:lvl4pPr marL="1600200" indent="-228600" eaLnBrk="0" hangingPunct="0">
              <a:defRPr sz="3000">
                <a:solidFill>
                  <a:srgbClr val="602559"/>
                </a:solidFill>
                <a:latin typeface="Calibri" panose="020F0502020204030204" pitchFamily="34" charset="0"/>
                <a:cs typeface="Arial" panose="020B0604020202020204" pitchFamily="34" charset="0"/>
              </a:defRPr>
            </a:lvl4pPr>
            <a:lvl5pPr marL="2057400" indent="-228600" eaLnBrk="0" hangingPunct="0">
              <a:defRPr sz="3000">
                <a:solidFill>
                  <a:srgbClr val="602559"/>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9pPr>
          </a:lstStyle>
          <a:p>
            <a:pPr algn="ctr" eaLnBrk="1" hangingPunct="1">
              <a:spcBef>
                <a:spcPct val="50000"/>
              </a:spcBef>
              <a:defRPr/>
            </a:pPr>
            <a:fld id="{76C53067-D269-4B43-B693-49A4E38C259A}" type="slidenum">
              <a:rPr lang="nl-NL" altLang="nl-NL" sz="1100" smtClean="0">
                <a:solidFill>
                  <a:schemeClr val="bg1"/>
                </a:solidFill>
              </a:rPr>
              <a:pPr algn="ctr" eaLnBrk="1" hangingPunct="1">
                <a:spcBef>
                  <a:spcPct val="50000"/>
                </a:spcBef>
                <a:defRPr/>
              </a:pPr>
              <a:t>‹nr.›</a:t>
            </a:fld>
            <a:r>
              <a:rPr lang="nl-NL" altLang="nl-NL" sz="1100" dirty="0">
                <a:solidFill>
                  <a:schemeClr val="bg1"/>
                </a:solidFill>
              </a:rPr>
              <a:t> van 9</a:t>
            </a:r>
          </a:p>
        </p:txBody>
      </p:sp>
      <p:sp>
        <p:nvSpPr>
          <p:cNvPr id="2" name="Tijdelijke aanduiding voor tekst 4">
            <a:extLst>
              <a:ext uri="{FF2B5EF4-FFF2-40B4-BE49-F238E27FC236}">
                <a16:creationId xmlns:a16="http://schemas.microsoft.com/office/drawing/2014/main" id="{47C5DE83-749C-4BB1-B9C4-FBBB62D9A7B0}"/>
              </a:ext>
            </a:extLst>
          </p:cNvPr>
          <p:cNvSpPr txBox="1">
            <a:spLocks/>
          </p:cNvSpPr>
          <p:nvPr userDrawn="1"/>
        </p:nvSpPr>
        <p:spPr>
          <a:xfrm>
            <a:off x="7320136" y="6371094"/>
            <a:ext cx="4464496" cy="260870"/>
          </a:xfrm>
          <a:prstGeom prst="rect">
            <a:avLst/>
          </a:prstGeom>
        </p:spPr>
        <p:txBody>
          <a:bodyPr/>
          <a:lstStyle>
            <a:lvl1pPr marL="0" indent="0" algn="r" rtl="0" eaLnBrk="0" fontAlgn="base" hangingPunct="0">
              <a:spcBef>
                <a:spcPct val="20000"/>
              </a:spcBef>
              <a:spcAft>
                <a:spcPct val="0"/>
              </a:spcAft>
              <a:buSzPct val="80000"/>
              <a:buFont typeface="Arial" panose="020B0604020202020204" pitchFamily="34" charset="0"/>
              <a:buNone/>
              <a:defRPr sz="1400" b="1">
                <a:solidFill>
                  <a:schemeClr val="tx1"/>
                </a:solidFill>
                <a:latin typeface="Source Sans Pro" panose="020B0503030403020204" pitchFamily="34" charset="0"/>
                <a:ea typeface="Source Sans Pro" panose="020B0503030403020204" pitchFamily="34" charset="0"/>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a:lstStyle>
          <a:p>
            <a:r>
              <a:rPr lang="nl-NL" kern="0"/>
              <a:t>Handboek voor de leraar basisonderwijs | H9</a:t>
            </a:r>
            <a:endParaRPr lang="nl-NL" kern="0" dirty="0"/>
          </a:p>
        </p:txBody>
      </p:sp>
    </p:spTree>
  </p:cSld>
  <p:clrMap bg1="lt1" tx1="dk1" bg2="lt2" tx2="dk2" accent1="accent1" accent2="accent2" accent3="accent3" accent4="accent4" accent5="accent5" accent6="accent6" hlink="hlink" folHlink="folHlink"/>
  <p:sldLayoutIdLst>
    <p:sldLayoutId id="2147483726" r:id="rId1"/>
    <p:sldLayoutId id="214748373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rtl="0" eaLnBrk="0" fontAlgn="base" hangingPunct="0">
        <a:spcBef>
          <a:spcPct val="0"/>
        </a:spcBef>
        <a:spcAft>
          <a:spcPct val="0"/>
        </a:spcAft>
        <a:defRPr sz="3400" b="1">
          <a:solidFill>
            <a:schemeClr val="bg1"/>
          </a:solidFill>
          <a:latin typeface="+mj-lt"/>
          <a:ea typeface="+mj-ea"/>
          <a:cs typeface="+mj-cs"/>
        </a:defRPr>
      </a:lvl1pPr>
      <a:lvl2pPr algn="l" rtl="0" eaLnBrk="0" fontAlgn="base" hangingPunct="0">
        <a:spcBef>
          <a:spcPct val="0"/>
        </a:spcBef>
        <a:spcAft>
          <a:spcPct val="0"/>
        </a:spcAft>
        <a:defRPr sz="3400" b="1">
          <a:solidFill>
            <a:schemeClr val="bg1"/>
          </a:solidFill>
          <a:latin typeface="Calibri" pitchFamily="34" charset="0"/>
        </a:defRPr>
      </a:lvl2pPr>
      <a:lvl3pPr algn="l" rtl="0" eaLnBrk="0" fontAlgn="base" hangingPunct="0">
        <a:spcBef>
          <a:spcPct val="0"/>
        </a:spcBef>
        <a:spcAft>
          <a:spcPct val="0"/>
        </a:spcAft>
        <a:defRPr sz="3400" b="1">
          <a:solidFill>
            <a:schemeClr val="bg1"/>
          </a:solidFill>
          <a:latin typeface="Calibri" pitchFamily="34" charset="0"/>
        </a:defRPr>
      </a:lvl3pPr>
      <a:lvl4pPr algn="l" rtl="0" eaLnBrk="0" fontAlgn="base" hangingPunct="0">
        <a:spcBef>
          <a:spcPct val="0"/>
        </a:spcBef>
        <a:spcAft>
          <a:spcPct val="0"/>
        </a:spcAft>
        <a:defRPr sz="3400" b="1">
          <a:solidFill>
            <a:schemeClr val="bg1"/>
          </a:solidFill>
          <a:latin typeface="Calibri" pitchFamily="34" charset="0"/>
        </a:defRPr>
      </a:lvl4pPr>
      <a:lvl5pPr algn="l" rtl="0" eaLnBrk="0" fontAlgn="base" hangingPunct="0">
        <a:spcBef>
          <a:spcPct val="0"/>
        </a:spcBef>
        <a:spcAft>
          <a:spcPct val="0"/>
        </a:spcAft>
        <a:defRPr sz="3400" b="1">
          <a:solidFill>
            <a:schemeClr val="bg1"/>
          </a:solidFill>
          <a:latin typeface="Calibri" pitchFamily="34" charset="0"/>
        </a:defRPr>
      </a:lvl5pPr>
      <a:lvl6pPr marL="457200" algn="l" rtl="0" eaLnBrk="1" fontAlgn="base" hangingPunct="1">
        <a:spcBef>
          <a:spcPct val="0"/>
        </a:spcBef>
        <a:spcAft>
          <a:spcPct val="0"/>
        </a:spcAft>
        <a:defRPr sz="3400" b="1">
          <a:solidFill>
            <a:srgbClr val="334743"/>
          </a:solidFill>
          <a:latin typeface="Calibri" pitchFamily="34" charset="0"/>
        </a:defRPr>
      </a:lvl6pPr>
      <a:lvl7pPr marL="914400" algn="l" rtl="0" eaLnBrk="1" fontAlgn="base" hangingPunct="1">
        <a:spcBef>
          <a:spcPct val="0"/>
        </a:spcBef>
        <a:spcAft>
          <a:spcPct val="0"/>
        </a:spcAft>
        <a:defRPr sz="3400" b="1">
          <a:solidFill>
            <a:srgbClr val="334743"/>
          </a:solidFill>
          <a:latin typeface="Calibri" pitchFamily="34" charset="0"/>
        </a:defRPr>
      </a:lvl7pPr>
      <a:lvl8pPr marL="1371600" algn="l" rtl="0" eaLnBrk="1" fontAlgn="base" hangingPunct="1">
        <a:spcBef>
          <a:spcPct val="0"/>
        </a:spcBef>
        <a:spcAft>
          <a:spcPct val="0"/>
        </a:spcAft>
        <a:defRPr sz="3400" b="1">
          <a:solidFill>
            <a:srgbClr val="334743"/>
          </a:solidFill>
          <a:latin typeface="Calibri" pitchFamily="34" charset="0"/>
        </a:defRPr>
      </a:lvl8pPr>
      <a:lvl9pPr marL="1828800" algn="l" rtl="0" eaLnBrk="1" fontAlgn="base" hangingPunct="1">
        <a:spcBef>
          <a:spcPct val="0"/>
        </a:spcBef>
        <a:spcAft>
          <a:spcPct val="0"/>
        </a:spcAft>
        <a:defRPr sz="3400" b="1">
          <a:solidFill>
            <a:srgbClr val="334743"/>
          </a:solidFill>
          <a:latin typeface="Calibri" pitchFamily="34" charset="0"/>
        </a:defRPr>
      </a:lvl9pPr>
    </p:titleStyle>
    <p:bodyStyle>
      <a:lvl1pPr marL="358775" indent="-358775" algn="l" rtl="0" eaLnBrk="0" fontAlgn="base" hangingPunct="0">
        <a:spcBef>
          <a:spcPct val="20000"/>
        </a:spcBef>
        <a:spcAft>
          <a:spcPct val="0"/>
        </a:spcAft>
        <a:buSzPct val="80000"/>
        <a:buFont typeface="Arial" panose="020B0604020202020204" pitchFamily="34" charset="0"/>
        <a:buChar char="•"/>
        <a:defRPr sz="3400">
          <a:solidFill>
            <a:schemeClr val="tx1"/>
          </a:solidFill>
          <a:latin typeface="+mn-lt"/>
          <a:ea typeface="+mn-ea"/>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descr="Afbeelding met schets, tekening, Lijnillustraties, clipart&#10;&#10;Automatisch gegenereerde beschrijving">
            <a:extLst>
              <a:ext uri="{FF2B5EF4-FFF2-40B4-BE49-F238E27FC236}">
                <a16:creationId xmlns:a16="http://schemas.microsoft.com/office/drawing/2014/main" id="{3C3C9457-6F6D-2090-7E89-B4FC5AC4AB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64459" y="1484784"/>
            <a:ext cx="4804284" cy="4510201"/>
          </a:xfrm>
          <a:prstGeom prst="rect">
            <a:avLst/>
          </a:prstGeom>
        </p:spPr>
      </p:pic>
      <p:sp>
        <p:nvSpPr>
          <p:cNvPr id="2" name="Titel 1">
            <a:extLst>
              <a:ext uri="{FF2B5EF4-FFF2-40B4-BE49-F238E27FC236}">
                <a16:creationId xmlns:a16="http://schemas.microsoft.com/office/drawing/2014/main" id="{0155A22B-C1BB-96F2-7C58-AA909170DE4C}"/>
              </a:ext>
            </a:extLst>
          </p:cNvPr>
          <p:cNvSpPr>
            <a:spLocks noGrp="1"/>
          </p:cNvSpPr>
          <p:nvPr>
            <p:ph type="ctrTitle"/>
          </p:nvPr>
        </p:nvSpPr>
        <p:spPr>
          <a:xfrm>
            <a:off x="914400" y="1340768"/>
            <a:ext cx="10363200" cy="1470025"/>
          </a:xfrm>
        </p:spPr>
        <p:txBody>
          <a:bodyPr/>
          <a:lstStyle/>
          <a:p>
            <a:pPr defTabSz="540000"/>
            <a:r>
              <a:rPr lang="nl-NL" sz="3600" dirty="0">
                <a:latin typeface="Source Sans Pro" panose="020B0503030403020204" pitchFamily="34" charset="0"/>
                <a:ea typeface="Source Sans Pro" panose="020B0503030403020204" pitchFamily="34" charset="0"/>
              </a:rPr>
              <a:t>9	</a:t>
            </a:r>
            <a:r>
              <a:rPr lang="nl-NL" sz="3600" dirty="0">
                <a:solidFill>
                  <a:srgbClr val="FF9664"/>
                </a:solidFill>
                <a:latin typeface="Source Sans Pro" panose="020B0503030403020204" pitchFamily="34" charset="0"/>
                <a:ea typeface="Source Sans Pro" panose="020B0503030403020204" pitchFamily="34" charset="0"/>
              </a:rPr>
              <a:t>Hoe maak ik gebruik van toetsen?</a:t>
            </a:r>
          </a:p>
        </p:txBody>
      </p:sp>
      <p:sp>
        <p:nvSpPr>
          <p:cNvPr id="3" name="Ondertitel 2">
            <a:extLst>
              <a:ext uri="{FF2B5EF4-FFF2-40B4-BE49-F238E27FC236}">
                <a16:creationId xmlns:a16="http://schemas.microsoft.com/office/drawing/2014/main" id="{F4BA330A-EC7F-AD53-BDED-C4A4A9BCAD3D}"/>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601841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Hoe kom je tot verantwoorde </a:t>
            </a:r>
            <a:r>
              <a:rPr lang="nl-NL" dirty="0" err="1"/>
              <a:t>toetsuitslagen</a:t>
            </a:r>
            <a:r>
              <a:rPr lang="nl-NL" dirty="0"/>
              <a:t>?</a:t>
            </a:r>
          </a:p>
          <a:p>
            <a:r>
              <a:rPr lang="nl-NL" dirty="0"/>
              <a:t>Hoe haal ik het maximale uit een leerlijn?</a:t>
            </a:r>
          </a:p>
          <a:p>
            <a:r>
              <a:rPr lang="nl-NL" dirty="0"/>
              <a:t>Welke verschillende soorten toetsen zijn er?</a:t>
            </a:r>
          </a:p>
          <a:p>
            <a:r>
              <a:rPr lang="nl-NL" dirty="0"/>
              <a:t>Wat zijn aspecten om stil bij te staan?</a:t>
            </a:r>
          </a:p>
          <a:p>
            <a:endParaRPr lang="nl-NL" dirty="0"/>
          </a:p>
        </p:txBody>
      </p:sp>
      <p:sp>
        <p:nvSpPr>
          <p:cNvPr id="3" name="Titel 2"/>
          <p:cNvSpPr>
            <a:spLocks noGrp="1"/>
          </p:cNvSpPr>
          <p:nvPr>
            <p:ph type="title"/>
          </p:nvPr>
        </p:nvSpPr>
        <p:spPr/>
        <p:txBody>
          <a:bodyPr/>
          <a:lstStyle/>
          <a:p>
            <a:r>
              <a:rPr lang="nl-NL" dirty="0">
                <a:solidFill>
                  <a:schemeClr val="tx1"/>
                </a:solidFill>
              </a:rPr>
              <a:t>Overzicht presentatie</a:t>
            </a:r>
          </a:p>
        </p:txBody>
      </p:sp>
    </p:spTree>
    <p:extLst>
      <p:ext uri="{BB962C8B-B14F-4D97-AF65-F5344CB8AC3E}">
        <p14:creationId xmlns:p14="http://schemas.microsoft.com/office/powerpoint/2010/main" val="85170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8D4BDA2-D47A-ECB5-1F47-BB859785ED0B}"/>
              </a:ext>
            </a:extLst>
          </p:cNvPr>
          <p:cNvSpPr>
            <a:spLocks noGrp="1"/>
          </p:cNvSpPr>
          <p:nvPr>
            <p:ph idx="1"/>
          </p:nvPr>
        </p:nvSpPr>
        <p:spPr/>
        <p:txBody>
          <a:bodyPr/>
          <a:lstStyle/>
          <a:p>
            <a:r>
              <a:rPr lang="nl-NL" dirty="0"/>
              <a:t>Eindniveau voor de basisschool </a:t>
            </a:r>
          </a:p>
          <a:p>
            <a:r>
              <a:rPr lang="nl-NL" dirty="0"/>
              <a:t>Functie van toetsen</a:t>
            </a:r>
          </a:p>
          <a:p>
            <a:r>
              <a:rPr lang="nl-NL" dirty="0"/>
              <a:t>Toets- en beoordelingsvormen</a:t>
            </a:r>
          </a:p>
          <a:p>
            <a:r>
              <a:rPr lang="nl-NL" dirty="0"/>
              <a:t>Kwaliteitsaspecten van toetsen</a:t>
            </a:r>
          </a:p>
          <a:p>
            <a:r>
              <a:rPr lang="nl-NL" dirty="0"/>
              <a:t>Cesuur ofwel zak-/slaaggrens</a:t>
            </a:r>
          </a:p>
        </p:txBody>
      </p:sp>
      <p:sp>
        <p:nvSpPr>
          <p:cNvPr id="3" name="Titel 2">
            <a:extLst>
              <a:ext uri="{FF2B5EF4-FFF2-40B4-BE49-F238E27FC236}">
                <a16:creationId xmlns:a16="http://schemas.microsoft.com/office/drawing/2014/main" id="{EA4A5AC1-4A35-BC58-B07D-AA139E374481}"/>
              </a:ext>
            </a:extLst>
          </p:cNvPr>
          <p:cNvSpPr>
            <a:spLocks noGrp="1"/>
          </p:cNvSpPr>
          <p:nvPr>
            <p:ph type="title"/>
          </p:nvPr>
        </p:nvSpPr>
        <p:spPr/>
        <p:txBody>
          <a:bodyPr/>
          <a:lstStyle/>
          <a:p>
            <a:r>
              <a:rPr lang="nl-NL" dirty="0"/>
              <a:t>Hoe kom je tot verantwoorde </a:t>
            </a:r>
            <a:r>
              <a:rPr lang="nl-NL" dirty="0" err="1"/>
              <a:t>toetsuitslagen</a:t>
            </a:r>
            <a:r>
              <a:rPr lang="nl-NL" dirty="0"/>
              <a:t>?</a:t>
            </a:r>
          </a:p>
        </p:txBody>
      </p:sp>
    </p:spTree>
    <p:extLst>
      <p:ext uri="{BB962C8B-B14F-4D97-AF65-F5344CB8AC3E}">
        <p14:creationId xmlns:p14="http://schemas.microsoft.com/office/powerpoint/2010/main" val="167553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C8FEEC8-37D2-D7CA-FFED-B32A22AF75D5}"/>
              </a:ext>
            </a:extLst>
          </p:cNvPr>
          <p:cNvSpPr>
            <a:spLocks noGrp="1"/>
          </p:cNvSpPr>
          <p:nvPr>
            <p:ph idx="1"/>
          </p:nvPr>
        </p:nvSpPr>
        <p:spPr/>
        <p:txBody>
          <a:bodyPr/>
          <a:lstStyle/>
          <a:p>
            <a:r>
              <a:rPr lang="nl-NL" dirty="0"/>
              <a:t>Validiteit</a:t>
            </a:r>
          </a:p>
          <a:p>
            <a:r>
              <a:rPr lang="nl-NL" dirty="0"/>
              <a:t>Betrouwbaarheid</a:t>
            </a:r>
          </a:p>
          <a:p>
            <a:r>
              <a:rPr lang="nl-NL" dirty="0"/>
              <a:t>Transparantie</a:t>
            </a:r>
          </a:p>
        </p:txBody>
      </p:sp>
      <p:sp>
        <p:nvSpPr>
          <p:cNvPr id="3" name="Titel 2">
            <a:extLst>
              <a:ext uri="{FF2B5EF4-FFF2-40B4-BE49-F238E27FC236}">
                <a16:creationId xmlns:a16="http://schemas.microsoft.com/office/drawing/2014/main" id="{EEF7E143-9E92-67EB-B3F3-04B54A47D65F}"/>
              </a:ext>
            </a:extLst>
          </p:cNvPr>
          <p:cNvSpPr>
            <a:spLocks noGrp="1"/>
          </p:cNvSpPr>
          <p:nvPr>
            <p:ph type="title"/>
          </p:nvPr>
        </p:nvSpPr>
        <p:spPr/>
        <p:txBody>
          <a:bodyPr/>
          <a:lstStyle/>
          <a:p>
            <a:r>
              <a:rPr lang="nl-NL" dirty="0"/>
              <a:t>Verantwoorde </a:t>
            </a:r>
            <a:r>
              <a:rPr lang="nl-NL" dirty="0" err="1"/>
              <a:t>toetsuitslagen</a:t>
            </a:r>
            <a:r>
              <a:rPr lang="nl-NL" dirty="0"/>
              <a:t>: Kwaliteitsaspecten</a:t>
            </a:r>
          </a:p>
        </p:txBody>
      </p:sp>
    </p:spTree>
    <p:extLst>
      <p:ext uri="{BB962C8B-B14F-4D97-AF65-F5344CB8AC3E}">
        <p14:creationId xmlns:p14="http://schemas.microsoft.com/office/powerpoint/2010/main" val="1286998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F61AB3F-17C8-5F09-B6E4-DCDAA670292A}"/>
              </a:ext>
            </a:extLst>
          </p:cNvPr>
          <p:cNvSpPr>
            <a:spLocks noGrp="1"/>
          </p:cNvSpPr>
          <p:nvPr>
            <p:ph idx="1"/>
          </p:nvPr>
        </p:nvSpPr>
        <p:spPr/>
        <p:txBody>
          <a:bodyPr/>
          <a:lstStyle/>
          <a:p>
            <a:r>
              <a:rPr lang="nl-NL" dirty="0"/>
              <a:t>Relatief</a:t>
            </a:r>
          </a:p>
          <a:p>
            <a:r>
              <a:rPr lang="nl-NL" dirty="0"/>
              <a:t>Absoluut</a:t>
            </a:r>
          </a:p>
          <a:p>
            <a:endParaRPr lang="nl-NL" dirty="0"/>
          </a:p>
          <a:p>
            <a:endParaRPr lang="nl-NL" dirty="0"/>
          </a:p>
        </p:txBody>
      </p:sp>
      <p:sp>
        <p:nvSpPr>
          <p:cNvPr id="3" name="Titel 2">
            <a:extLst>
              <a:ext uri="{FF2B5EF4-FFF2-40B4-BE49-F238E27FC236}">
                <a16:creationId xmlns:a16="http://schemas.microsoft.com/office/drawing/2014/main" id="{358F2501-09E1-04EF-6D86-CEB516620D49}"/>
              </a:ext>
            </a:extLst>
          </p:cNvPr>
          <p:cNvSpPr>
            <a:spLocks noGrp="1"/>
          </p:cNvSpPr>
          <p:nvPr>
            <p:ph type="title"/>
          </p:nvPr>
        </p:nvSpPr>
        <p:spPr/>
        <p:txBody>
          <a:bodyPr/>
          <a:lstStyle/>
          <a:p>
            <a:r>
              <a:rPr lang="nl-NL" dirty="0"/>
              <a:t>Verantwoorde </a:t>
            </a:r>
            <a:r>
              <a:rPr lang="nl-NL" dirty="0" err="1"/>
              <a:t>toetsuitslagen</a:t>
            </a:r>
            <a:r>
              <a:rPr lang="nl-NL" dirty="0"/>
              <a:t>: Cesuurbepaling</a:t>
            </a:r>
          </a:p>
        </p:txBody>
      </p:sp>
    </p:spTree>
    <p:extLst>
      <p:ext uri="{BB962C8B-B14F-4D97-AF65-F5344CB8AC3E}">
        <p14:creationId xmlns:p14="http://schemas.microsoft.com/office/powerpoint/2010/main" val="1668630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DD22DA8-425C-9C05-E6CE-6A3821B2E269}"/>
              </a:ext>
            </a:extLst>
          </p:cNvPr>
          <p:cNvSpPr>
            <a:spLocks noGrp="1"/>
          </p:cNvSpPr>
          <p:nvPr>
            <p:ph idx="1"/>
          </p:nvPr>
        </p:nvSpPr>
        <p:spPr/>
        <p:txBody>
          <a:bodyPr/>
          <a:lstStyle/>
          <a:p>
            <a:r>
              <a:rPr lang="nl-NL" dirty="0"/>
              <a:t>De voordelen van doelen</a:t>
            </a:r>
          </a:p>
          <a:p>
            <a:r>
              <a:rPr lang="nl-NL" dirty="0"/>
              <a:t>Doelen in de praktijk</a:t>
            </a:r>
          </a:p>
          <a:p>
            <a:r>
              <a:rPr lang="nl-NL" dirty="0"/>
              <a:t>Evalueren na een les of na een lesperiode</a:t>
            </a:r>
          </a:p>
          <a:p>
            <a:r>
              <a:rPr lang="nl-NL" dirty="0"/>
              <a:t>Evalueren vanuit niveaugroepen</a:t>
            </a:r>
          </a:p>
        </p:txBody>
      </p:sp>
      <p:sp>
        <p:nvSpPr>
          <p:cNvPr id="3" name="Titel 2">
            <a:extLst>
              <a:ext uri="{FF2B5EF4-FFF2-40B4-BE49-F238E27FC236}">
                <a16:creationId xmlns:a16="http://schemas.microsoft.com/office/drawing/2014/main" id="{B045A6F8-C008-F075-304B-EA9C3C20BEDE}"/>
              </a:ext>
            </a:extLst>
          </p:cNvPr>
          <p:cNvSpPr>
            <a:spLocks noGrp="1"/>
          </p:cNvSpPr>
          <p:nvPr>
            <p:ph type="title"/>
          </p:nvPr>
        </p:nvSpPr>
        <p:spPr/>
        <p:txBody>
          <a:bodyPr/>
          <a:lstStyle/>
          <a:p>
            <a:r>
              <a:rPr lang="nl-NL" dirty="0"/>
              <a:t>Hoe haal ik het maximale uit een leerlijn?</a:t>
            </a:r>
            <a:br>
              <a:rPr lang="nl-NL" dirty="0"/>
            </a:br>
            <a:endParaRPr lang="nl-NL" dirty="0"/>
          </a:p>
        </p:txBody>
      </p:sp>
    </p:spTree>
    <p:extLst>
      <p:ext uri="{BB962C8B-B14F-4D97-AF65-F5344CB8AC3E}">
        <p14:creationId xmlns:p14="http://schemas.microsoft.com/office/powerpoint/2010/main" val="23488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1A8C5C01-79D8-7005-82DD-7A5C9220725F}"/>
              </a:ext>
            </a:extLst>
          </p:cNvPr>
          <p:cNvSpPr>
            <a:spLocks noGrp="1"/>
          </p:cNvSpPr>
          <p:nvPr>
            <p:ph idx="1"/>
          </p:nvPr>
        </p:nvSpPr>
        <p:spPr/>
        <p:txBody>
          <a:bodyPr/>
          <a:lstStyle/>
          <a:p>
            <a:r>
              <a:rPr lang="nl-NL" dirty="0"/>
              <a:t>Onafhankelijke en methodeafhankelijke toetsen</a:t>
            </a:r>
          </a:p>
          <a:p>
            <a:r>
              <a:rPr lang="nl-NL" dirty="0" err="1"/>
              <a:t>Summatieve</a:t>
            </a:r>
            <a:r>
              <a:rPr lang="nl-NL" dirty="0"/>
              <a:t> en formatieve toetsen</a:t>
            </a:r>
          </a:p>
          <a:p>
            <a:r>
              <a:rPr lang="nl-NL" dirty="0"/>
              <a:t>Toetsen van groep 1 tot en met groep 8</a:t>
            </a:r>
          </a:p>
        </p:txBody>
      </p:sp>
      <p:sp>
        <p:nvSpPr>
          <p:cNvPr id="3" name="Titel 2">
            <a:extLst>
              <a:ext uri="{FF2B5EF4-FFF2-40B4-BE49-F238E27FC236}">
                <a16:creationId xmlns:a16="http://schemas.microsoft.com/office/drawing/2014/main" id="{46B5C9EB-F918-E6F5-AE73-4C6CCB11F619}"/>
              </a:ext>
            </a:extLst>
          </p:cNvPr>
          <p:cNvSpPr>
            <a:spLocks noGrp="1"/>
          </p:cNvSpPr>
          <p:nvPr>
            <p:ph type="title"/>
          </p:nvPr>
        </p:nvSpPr>
        <p:spPr/>
        <p:txBody>
          <a:bodyPr/>
          <a:lstStyle/>
          <a:p>
            <a:r>
              <a:rPr lang="nl-NL" dirty="0"/>
              <a:t>Welke verschillende soorten toetsen zijn er?</a:t>
            </a:r>
            <a:br>
              <a:rPr lang="nl-NL" dirty="0"/>
            </a:br>
            <a:endParaRPr lang="nl-NL" dirty="0"/>
          </a:p>
        </p:txBody>
      </p:sp>
    </p:spTree>
    <p:extLst>
      <p:ext uri="{BB962C8B-B14F-4D97-AF65-F5344CB8AC3E}">
        <p14:creationId xmlns:p14="http://schemas.microsoft.com/office/powerpoint/2010/main" val="3413727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013103D-6488-6117-EE2D-2D92D5549AC4}"/>
              </a:ext>
            </a:extLst>
          </p:cNvPr>
          <p:cNvSpPr>
            <a:spLocks noGrp="1"/>
          </p:cNvSpPr>
          <p:nvPr>
            <p:ph idx="1"/>
          </p:nvPr>
        </p:nvSpPr>
        <p:spPr/>
        <p:txBody>
          <a:bodyPr/>
          <a:lstStyle/>
          <a:p>
            <a:r>
              <a:rPr lang="nl-NL" dirty="0"/>
              <a:t>Verschil tussen toetsen in het primair onderwijs en het </a:t>
            </a:r>
            <a:r>
              <a:rPr lang="nl-NL"/>
              <a:t>voortgezet onderwijs</a:t>
            </a:r>
            <a:endParaRPr lang="nl-NL" dirty="0"/>
          </a:p>
          <a:p>
            <a:r>
              <a:rPr lang="nl-NL" dirty="0"/>
              <a:t>Zittenblijven</a:t>
            </a:r>
          </a:p>
          <a:p>
            <a:r>
              <a:rPr lang="nl-NL" dirty="0"/>
              <a:t>Adviesgesprekken vervolgonderwijs</a:t>
            </a:r>
          </a:p>
          <a:p>
            <a:endParaRPr lang="nl-NL" dirty="0"/>
          </a:p>
          <a:p>
            <a:endParaRPr lang="nl-NL" dirty="0"/>
          </a:p>
        </p:txBody>
      </p:sp>
      <p:sp>
        <p:nvSpPr>
          <p:cNvPr id="3" name="Titel 2">
            <a:extLst>
              <a:ext uri="{FF2B5EF4-FFF2-40B4-BE49-F238E27FC236}">
                <a16:creationId xmlns:a16="http://schemas.microsoft.com/office/drawing/2014/main" id="{B02E3251-A7AF-204A-3070-F86B1F75C5D2}"/>
              </a:ext>
            </a:extLst>
          </p:cNvPr>
          <p:cNvSpPr>
            <a:spLocks noGrp="1"/>
          </p:cNvSpPr>
          <p:nvPr>
            <p:ph type="title"/>
          </p:nvPr>
        </p:nvSpPr>
        <p:spPr/>
        <p:txBody>
          <a:bodyPr/>
          <a:lstStyle/>
          <a:p>
            <a:r>
              <a:rPr lang="nl-NL" dirty="0"/>
              <a:t>Wat zijn aspecten om stil bij te staan?</a:t>
            </a:r>
          </a:p>
        </p:txBody>
      </p:sp>
    </p:spTree>
    <p:extLst>
      <p:ext uri="{BB962C8B-B14F-4D97-AF65-F5344CB8AC3E}">
        <p14:creationId xmlns:p14="http://schemas.microsoft.com/office/powerpoint/2010/main" val="4285717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913DC4C-914F-FF7F-6D12-C57A224E903D}"/>
              </a:ext>
            </a:extLst>
          </p:cNvPr>
          <p:cNvSpPr>
            <a:spLocks noGrp="1"/>
          </p:cNvSpPr>
          <p:nvPr>
            <p:ph idx="1"/>
          </p:nvPr>
        </p:nvSpPr>
        <p:spPr/>
        <p:txBody>
          <a:bodyPr anchor="ctr"/>
          <a:lstStyle/>
          <a:p>
            <a:pPr marL="0" indent="0" algn="ctr">
              <a:buNone/>
            </a:pPr>
            <a:r>
              <a:rPr lang="nl-NL" dirty="0"/>
              <a:t>Leerlingen blijven soms zitten of slaan een klas over. Daar is dan goed over nagedacht door de leraar en de ib’er (intern begeleider). Deze beslissing heeft echter impact op zowel de leerling als de groep. Welke mening heb jij over zittenblijven en een klas overslaan?</a:t>
            </a:r>
          </a:p>
        </p:txBody>
      </p:sp>
      <p:sp>
        <p:nvSpPr>
          <p:cNvPr id="3" name="Titel 2">
            <a:extLst>
              <a:ext uri="{FF2B5EF4-FFF2-40B4-BE49-F238E27FC236}">
                <a16:creationId xmlns:a16="http://schemas.microsoft.com/office/drawing/2014/main" id="{82489D9F-B3D9-3EDF-1DAF-50AF2157743E}"/>
              </a:ext>
            </a:extLst>
          </p:cNvPr>
          <p:cNvSpPr>
            <a:spLocks noGrp="1"/>
          </p:cNvSpPr>
          <p:nvPr>
            <p:ph type="title"/>
          </p:nvPr>
        </p:nvSpPr>
        <p:spPr/>
        <p:txBody>
          <a:bodyPr/>
          <a:lstStyle/>
          <a:p>
            <a:r>
              <a:rPr lang="nl-NL" dirty="0"/>
              <a:t>Reflectievraag</a:t>
            </a:r>
          </a:p>
        </p:txBody>
      </p:sp>
    </p:spTree>
    <p:extLst>
      <p:ext uri="{BB962C8B-B14F-4D97-AF65-F5344CB8AC3E}">
        <p14:creationId xmlns:p14="http://schemas.microsoft.com/office/powerpoint/2010/main" val="2681416222"/>
      </p:ext>
    </p:extLst>
  </p:cSld>
  <p:clrMapOvr>
    <a:masterClrMapping/>
  </p:clrMapOvr>
</p:sld>
</file>

<file path=ppt/theme/theme1.xml><?xml version="1.0" encoding="utf-8"?>
<a:theme xmlns:a="http://schemas.openxmlformats.org/drawingml/2006/main" name="ppt sjab;loon leltz">
  <a:themeElements>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jabloon coutinh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lnDef>
  </a:objectDefaults>
  <a:extraClrSchemeLst>
    <a:extraClrScheme>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jabloon coutinh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jabloon coutinh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jabloon coutinh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jabloon coutinh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jabloon coutinh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jabloon coutinh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jabloon coutinh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jabloon coutinh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jabloon coutinh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jabloon coutinh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jabloon coutinh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TotalTime>
  <Words>209</Words>
  <Application>Microsoft Office PowerPoint</Application>
  <PresentationFormat>Breedbeeld</PresentationFormat>
  <Paragraphs>34</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Source Sans Pro</vt:lpstr>
      <vt:lpstr>Times New Roman</vt:lpstr>
      <vt:lpstr>ppt sjab;loon leltz</vt:lpstr>
      <vt:lpstr>9 Hoe maak ik gebruik van toetsen?</vt:lpstr>
      <vt:lpstr>Overzicht presentatie</vt:lpstr>
      <vt:lpstr>Hoe kom je tot verantwoorde toetsuitslagen?</vt:lpstr>
      <vt:lpstr>Verantwoorde toetsuitslagen: Kwaliteitsaspecten</vt:lpstr>
      <vt:lpstr>Verantwoorde toetsuitslagen: Cesuurbepaling</vt:lpstr>
      <vt:lpstr>Hoe haal ik het maximale uit een leerlijn? </vt:lpstr>
      <vt:lpstr>Welke verschillende soorten toetsen zijn er? </vt:lpstr>
      <vt:lpstr>Wat zijn aspecten om stil bij te staan?</vt:lpstr>
      <vt:lpstr>Reflectievraag</vt:lpstr>
    </vt:vector>
  </TitlesOfParts>
  <Company>Uitgeverij Coutinho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Louise Prompers</dc:creator>
  <cp:lastModifiedBy>Elly Lewin</cp:lastModifiedBy>
  <cp:revision>30</cp:revision>
  <cp:lastPrinted>2004-07-26T08:49:33Z</cp:lastPrinted>
  <dcterms:created xsi:type="dcterms:W3CDTF">2017-01-10T11:02:55Z</dcterms:created>
  <dcterms:modified xsi:type="dcterms:W3CDTF">2023-06-07T10:05:04Z</dcterms:modified>
</cp:coreProperties>
</file>